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432" r:id="rId2"/>
    <p:sldId id="462" r:id="rId3"/>
    <p:sldId id="480" r:id="rId4"/>
    <p:sldId id="481" r:id="rId5"/>
    <p:sldId id="473" r:id="rId6"/>
    <p:sldId id="474" r:id="rId7"/>
    <p:sldId id="475" r:id="rId8"/>
    <p:sldId id="477" r:id="rId9"/>
    <p:sldId id="478" r:id="rId10"/>
    <p:sldId id="479" r:id="rId11"/>
  </p:sldIdLst>
  <p:sldSz cx="12192000" cy="6858000"/>
  <p:notesSz cx="6797675" cy="99314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E91C0DC-0D9B-4580-9290-52F44EDE8B3D}">
          <p14:sldIdLst>
            <p14:sldId id="432"/>
            <p14:sldId id="462"/>
            <p14:sldId id="480"/>
            <p14:sldId id="481"/>
            <p14:sldId id="473"/>
            <p14:sldId id="474"/>
            <p14:sldId id="475"/>
            <p14:sldId id="477"/>
            <p14:sldId id="478"/>
            <p14:sldId id="479"/>
          </p14:sldIdLst>
        </p14:section>
        <p14:section name="Шаблоны" id="{C03CB8C3-A266-4347-852D-3EBBBE9A19D1}">
          <p14:sldIdLst/>
        </p14:section>
        <p14:section name="Содержание" id="{B3F493F7-388F-4C48-9733-BFCCE67487A6}">
          <p14:sldIdLst/>
        </p14:section>
        <p14:section name="Графические элементы" id="{A6DB1C80-9380-4E2A-A2A9-644C1DB78F5F}">
          <p14:sldIdLst/>
        </p14:section>
        <p14:section name="Гистограммы" id="{9EB11279-725F-4887-B0AE-974D4EFB9D3C}">
          <p14:sldIdLst/>
        </p14:section>
        <p14:section name="Схемы" id="{FCE09111-BA0B-4940-ABE4-A535B660E298}">
          <p14:sldIdLst/>
        </p14:section>
        <p14:section name="Таймлайн" id="{5F298249-4C22-42FA-B898-3AFC313F9055}">
          <p14:sldIdLst/>
        </p14:section>
        <p14:section name="Таблицы" id="{B2B9442C-2C54-45C3-81DB-4766D9A537E5}">
          <p14:sldIdLst/>
        </p14:section>
        <p14:section name="Карта России" id="{681D7470-7F95-4F7E-8975-575E7B1BFC49}">
          <p14:sldIdLst/>
        </p14:section>
        <p14:section name="Пиктограммы" id="{9639BF9E-D383-465E-8916-9BAAFD7443F3}">
          <p14:sldIdLst/>
        </p14:section>
        <p14:section name="Примеры слайдов" id="{2AF32C16-36B1-458B-BC17-E3871528ADD4}">
          <p14:sldIdLst/>
        </p14:section>
      </p14:sectionLst>
    </p:ext>
    <p:ext uri="{EFAFB233-063F-42B5-8137-9DF3F51BA10A}">
      <p15:sldGuideLst xmlns:p15="http://schemas.microsoft.com/office/powerpoint/2012/main">
        <p15:guide id="24" orient="horz" pos="2432" userDrawn="1">
          <p15:clr>
            <a:srgbClr val="A4A3A4"/>
          </p15:clr>
        </p15:guide>
        <p15:guide id="2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ина Силуянова" initials="П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6E6E6"/>
    <a:srgbClr val="4F81BD"/>
    <a:srgbClr val="487CBB"/>
    <a:srgbClr val="4489C8"/>
    <a:srgbClr val="4BACC6"/>
    <a:srgbClr val="BFBFBF"/>
    <a:srgbClr val="4EC49D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28" autoAdjust="0"/>
  </p:normalViewPr>
  <p:slideViewPr>
    <p:cSldViewPr>
      <p:cViewPr varScale="1">
        <p:scale>
          <a:sx n="111" d="100"/>
          <a:sy n="111" d="100"/>
        </p:scale>
        <p:origin x="534" y="114"/>
      </p:cViewPr>
      <p:guideLst>
        <p:guide orient="horz" pos="24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8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5659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3107"/>
            <a:ext cx="2945659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6198-4BE6-4F36-8333-C514C4EE50C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3107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4246-FA98-43BE-AE99-A25C7078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6" name="TradeSecret" hidden="1"/>
          <p:cNvSpPr txBox="1"/>
          <p:nvPr/>
        </p:nvSpPr>
        <p:spPr>
          <a:xfrm>
            <a:off x="9462485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9529844" y="175973"/>
            <a:ext cx="1441099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3" y="404665"/>
            <a:ext cx="3193181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>
                <a:solidFill>
                  <a:schemeClr val="bg2"/>
                </a:solidFill>
              </a:rPr>
              <a:t>общество</a:t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>
                <a:solidFill>
                  <a:schemeClr val="bg2"/>
                </a:solidFill>
              </a:rPr>
            </a:br>
            <a:r>
              <a:rPr lang="ru-RU" sz="900" baseline="0" dirty="0">
                <a:solidFill>
                  <a:schemeClr val="bg2"/>
                </a:solidFill>
              </a:rPr>
              <a:t>г. Санкт-Петербург, 190000</a:t>
            </a:r>
            <a:endParaRPr lang="ru-RU" sz="900" dirty="0">
              <a:solidFill>
                <a:schemeClr val="bg2"/>
              </a:solidFill>
            </a:endParaRPr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0" y="701879"/>
            <a:ext cx="12196060" cy="2812270"/>
            <a:chOff x="0" y="701879"/>
            <a:chExt cx="12196060" cy="2812270"/>
          </a:xfrm>
        </p:grpSpPr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0" y="701879"/>
              <a:ext cx="6673376" cy="1457861"/>
            </a:xfrm>
            <a:custGeom>
              <a:avLst/>
              <a:gdLst>
                <a:gd name="T0" fmla="*/ 0 w 8386"/>
                <a:gd name="T1" fmla="*/ 1833 h 1833"/>
                <a:gd name="T2" fmla="*/ 8386 w 8386"/>
                <a:gd name="T3" fmla="*/ 930 h 1833"/>
                <a:gd name="T4" fmla="*/ 0 w 8386"/>
                <a:gd name="T5" fmla="*/ 0 h 1833"/>
                <a:gd name="T6" fmla="*/ 0 w 8386"/>
                <a:gd name="T7" fmla="*/ 183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86" h="1833">
                  <a:moveTo>
                    <a:pt x="0" y="1833"/>
                  </a:moveTo>
                  <a:lnTo>
                    <a:pt x="8386" y="930"/>
                  </a:lnTo>
                  <a:lnTo>
                    <a:pt x="0" y="0"/>
                  </a:lnTo>
                  <a:lnTo>
                    <a:pt x="0" y="18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0" y="1440359"/>
              <a:ext cx="12188102" cy="1332129"/>
            </a:xfrm>
            <a:custGeom>
              <a:avLst/>
              <a:gdLst>
                <a:gd name="T0" fmla="*/ 6924 w 15317"/>
                <a:gd name="T1" fmla="*/ 1673 h 1673"/>
                <a:gd name="T2" fmla="*/ 15317 w 15317"/>
                <a:gd name="T3" fmla="*/ 769 h 1673"/>
                <a:gd name="T4" fmla="*/ 8386 w 15317"/>
                <a:gd name="T5" fmla="*/ 0 h 1673"/>
                <a:gd name="T6" fmla="*/ 0 w 15317"/>
                <a:gd name="T7" fmla="*/ 903 h 1673"/>
                <a:gd name="T8" fmla="*/ 0 w 15317"/>
                <a:gd name="T9" fmla="*/ 904 h 1673"/>
                <a:gd name="T10" fmla="*/ 6924 w 15317"/>
                <a:gd name="T11" fmla="*/ 1673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17" h="1673">
                  <a:moveTo>
                    <a:pt x="6924" y="1673"/>
                  </a:moveTo>
                  <a:lnTo>
                    <a:pt x="15317" y="769"/>
                  </a:lnTo>
                  <a:lnTo>
                    <a:pt x="8386" y="0"/>
                  </a:lnTo>
                  <a:lnTo>
                    <a:pt x="0" y="903"/>
                  </a:lnTo>
                  <a:lnTo>
                    <a:pt x="0" y="904"/>
                  </a:lnTo>
                  <a:lnTo>
                    <a:pt x="6924" y="1673"/>
                  </a:lnTo>
                  <a:close/>
                </a:path>
              </a:pathLst>
            </a:custGeom>
            <a:solidFill>
              <a:srgbClr val="0039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509951" y="2053105"/>
              <a:ext cx="6686109" cy="1461044"/>
            </a:xfrm>
            <a:custGeom>
              <a:avLst/>
              <a:gdLst>
                <a:gd name="T0" fmla="*/ 0 w 8402"/>
                <a:gd name="T1" fmla="*/ 904 h 1836"/>
                <a:gd name="T2" fmla="*/ 8402 w 8402"/>
                <a:gd name="T3" fmla="*/ 1836 h 1836"/>
                <a:gd name="T4" fmla="*/ 8402 w 8402"/>
                <a:gd name="T5" fmla="*/ 2 h 1836"/>
                <a:gd name="T6" fmla="*/ 8393 w 8402"/>
                <a:gd name="T7" fmla="*/ 0 h 1836"/>
                <a:gd name="T8" fmla="*/ 0 w 8402"/>
                <a:gd name="T9" fmla="*/ 904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2" h="1836">
                  <a:moveTo>
                    <a:pt x="0" y="904"/>
                  </a:moveTo>
                  <a:lnTo>
                    <a:pt x="8402" y="1836"/>
                  </a:lnTo>
                  <a:lnTo>
                    <a:pt x="8402" y="2"/>
                  </a:lnTo>
                  <a:lnTo>
                    <a:pt x="8393" y="0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D52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Группа 45"/>
          <p:cNvGrpSpPr>
            <a:grpSpLocks noChangeAspect="1"/>
          </p:cNvGrpSpPr>
          <p:nvPr userDrawn="1"/>
        </p:nvGrpSpPr>
        <p:grpSpPr>
          <a:xfrm>
            <a:off x="4889175" y="-1935"/>
            <a:ext cx="2417711" cy="6858000"/>
            <a:chOff x="3742275" y="-3550946"/>
            <a:chExt cx="2127250" cy="6034088"/>
          </a:xfrm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3742275" y="-3550946"/>
              <a:ext cx="2127250" cy="2073275"/>
            </a:xfrm>
            <a:custGeom>
              <a:avLst/>
              <a:gdLst>
                <a:gd name="T0" fmla="*/ 3661 w 4021"/>
                <a:gd name="T1" fmla="*/ 0 h 3917"/>
                <a:gd name="T2" fmla="*/ 360 w 4021"/>
                <a:gd name="T3" fmla="*/ 0 h 3917"/>
                <a:gd name="T4" fmla="*/ 0 w 4021"/>
                <a:gd name="T5" fmla="*/ 0 h 3917"/>
                <a:gd name="T6" fmla="*/ 0 w 4021"/>
                <a:gd name="T7" fmla="*/ 2075 h 3917"/>
                <a:gd name="T8" fmla="*/ 0 w 4021"/>
                <a:gd name="T9" fmla="*/ 2713 h 3917"/>
                <a:gd name="T10" fmla="*/ 0 w 4021"/>
                <a:gd name="T11" fmla="*/ 3470 h 3917"/>
                <a:gd name="T12" fmla="*/ 360 w 4021"/>
                <a:gd name="T13" fmla="*/ 3511 h 3917"/>
                <a:gd name="T14" fmla="*/ 3661 w 4021"/>
                <a:gd name="T15" fmla="*/ 3876 h 3917"/>
                <a:gd name="T16" fmla="*/ 4021 w 4021"/>
                <a:gd name="T17" fmla="*/ 3917 h 3917"/>
                <a:gd name="T18" fmla="*/ 4021 w 4021"/>
                <a:gd name="T19" fmla="*/ 2522 h 3917"/>
                <a:gd name="T20" fmla="*/ 4021 w 4021"/>
                <a:gd name="T21" fmla="*/ 2281 h 3917"/>
                <a:gd name="T22" fmla="*/ 4021 w 4021"/>
                <a:gd name="T23" fmla="*/ 0 h 3917"/>
                <a:gd name="T24" fmla="*/ 3661 w 4021"/>
                <a:gd name="T25" fmla="*/ 0 h 3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1" h="3917">
                  <a:moveTo>
                    <a:pt x="3661" y="0"/>
                  </a:moveTo>
                  <a:lnTo>
                    <a:pt x="360" y="0"/>
                  </a:lnTo>
                  <a:lnTo>
                    <a:pt x="0" y="0"/>
                  </a:lnTo>
                  <a:lnTo>
                    <a:pt x="0" y="2075"/>
                  </a:lnTo>
                  <a:lnTo>
                    <a:pt x="0" y="2713"/>
                  </a:lnTo>
                  <a:lnTo>
                    <a:pt x="0" y="3470"/>
                  </a:lnTo>
                  <a:lnTo>
                    <a:pt x="360" y="3511"/>
                  </a:lnTo>
                  <a:lnTo>
                    <a:pt x="3661" y="3876"/>
                  </a:lnTo>
                  <a:lnTo>
                    <a:pt x="4021" y="3917"/>
                  </a:lnTo>
                  <a:lnTo>
                    <a:pt x="4021" y="2522"/>
                  </a:lnTo>
                  <a:lnTo>
                    <a:pt x="4021" y="2281"/>
                  </a:lnTo>
                  <a:lnTo>
                    <a:pt x="4021" y="0"/>
                  </a:lnTo>
                  <a:lnTo>
                    <a:pt x="36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3742275" y="1610017"/>
              <a:ext cx="2127250" cy="873125"/>
            </a:xfrm>
            <a:custGeom>
              <a:avLst/>
              <a:gdLst>
                <a:gd name="T0" fmla="*/ 360 w 4021"/>
                <a:gd name="T1" fmla="*/ 40 h 1652"/>
                <a:gd name="T2" fmla="*/ 0 w 4021"/>
                <a:gd name="T3" fmla="*/ 0 h 1652"/>
                <a:gd name="T4" fmla="*/ 0 w 4021"/>
                <a:gd name="T5" fmla="*/ 1652 h 1652"/>
                <a:gd name="T6" fmla="*/ 360 w 4021"/>
                <a:gd name="T7" fmla="*/ 1652 h 1652"/>
                <a:gd name="T8" fmla="*/ 3661 w 4021"/>
                <a:gd name="T9" fmla="*/ 1652 h 1652"/>
                <a:gd name="T10" fmla="*/ 4021 w 4021"/>
                <a:gd name="T11" fmla="*/ 1652 h 1652"/>
                <a:gd name="T12" fmla="*/ 4021 w 4021"/>
                <a:gd name="T13" fmla="*/ 446 h 1652"/>
                <a:gd name="T14" fmla="*/ 3661 w 4021"/>
                <a:gd name="T15" fmla="*/ 406 h 1652"/>
                <a:gd name="T16" fmla="*/ 360 w 4021"/>
                <a:gd name="T17" fmla="*/ 4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1" h="1652">
                  <a:moveTo>
                    <a:pt x="360" y="40"/>
                  </a:moveTo>
                  <a:lnTo>
                    <a:pt x="0" y="0"/>
                  </a:lnTo>
                  <a:lnTo>
                    <a:pt x="0" y="1652"/>
                  </a:lnTo>
                  <a:lnTo>
                    <a:pt x="360" y="1652"/>
                  </a:lnTo>
                  <a:lnTo>
                    <a:pt x="3661" y="1652"/>
                  </a:lnTo>
                  <a:lnTo>
                    <a:pt x="4021" y="1652"/>
                  </a:lnTo>
                  <a:lnTo>
                    <a:pt x="4021" y="446"/>
                  </a:lnTo>
                  <a:lnTo>
                    <a:pt x="3661" y="406"/>
                  </a:lnTo>
                  <a:lnTo>
                    <a:pt x="360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5396139" y="6346826"/>
            <a:ext cx="140378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WWW.FSK-EES.RU</a:t>
            </a:r>
            <a:endParaRPr lang="ru-RU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Текст 39"/>
          <p:cNvSpPr>
            <a:spLocks noGrp="1"/>
          </p:cNvSpPr>
          <p:nvPr>
            <p:ph type="body" sz="quarter" idx="13" hasCustomPrompt="1"/>
          </p:nvPr>
        </p:nvSpPr>
        <p:spPr>
          <a:xfrm>
            <a:off x="1112491" y="3459417"/>
            <a:ext cx="9971078" cy="865187"/>
          </a:xfrm>
        </p:spPr>
        <p:txBody>
          <a:bodyPr/>
          <a:lstStyle>
            <a:lvl1pPr algn="ctr">
              <a:defRPr sz="2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 В ОДНУ,</a:t>
            </a:r>
            <a:r>
              <a:rPr lang="en-US" dirty="0"/>
              <a:t>                                      </a:t>
            </a:r>
            <a:r>
              <a:rPr lang="ru-RU" dirty="0"/>
              <a:t>ДВЕ ИЛИ БОЛЕЕ СТРОК</a:t>
            </a:r>
          </a:p>
        </p:txBody>
      </p:sp>
      <p:sp>
        <p:nvSpPr>
          <p:cNvPr id="87" name="Текст 41"/>
          <p:cNvSpPr>
            <a:spLocks noGrp="1"/>
          </p:cNvSpPr>
          <p:nvPr>
            <p:ph type="body" sz="quarter" idx="14" hasCustomPrompt="1"/>
          </p:nvPr>
        </p:nvSpPr>
        <p:spPr>
          <a:xfrm>
            <a:off x="1112030" y="4947314"/>
            <a:ext cx="9972000" cy="330034"/>
          </a:xfrm>
        </p:spPr>
        <p:txBody>
          <a:bodyPr anchor="b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Имя Фамилия спикера, должность</a:t>
            </a:r>
          </a:p>
        </p:txBody>
      </p:sp>
      <p:sp>
        <p:nvSpPr>
          <p:cNvPr id="88" name="Текст 41"/>
          <p:cNvSpPr>
            <a:spLocks noGrp="1"/>
          </p:cNvSpPr>
          <p:nvPr>
            <p:ph type="body" sz="quarter" idx="15" hasCustomPrompt="1"/>
          </p:nvPr>
        </p:nvSpPr>
        <p:spPr>
          <a:xfrm>
            <a:off x="1112030" y="5425072"/>
            <a:ext cx="9972000" cy="330034"/>
          </a:xfrm>
        </p:spPr>
        <p:txBody>
          <a:bodyPr anchor="b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ХХ месяц 20ХХ</a:t>
            </a:r>
          </a:p>
        </p:txBody>
      </p:sp>
      <p:sp>
        <p:nvSpPr>
          <p:cNvPr id="39" name="Freeform 5"/>
          <p:cNvSpPr>
            <a:spLocks noEditPoints="1"/>
          </p:cNvSpPr>
          <p:nvPr userDrawn="1"/>
        </p:nvSpPr>
        <p:spPr bwMode="auto">
          <a:xfrm>
            <a:off x="5195679" y="969850"/>
            <a:ext cx="1804702" cy="566571"/>
          </a:xfrm>
          <a:custGeom>
            <a:avLst/>
            <a:gdLst>
              <a:gd name="T0" fmla="*/ 7138 w 16949"/>
              <a:gd name="T1" fmla="*/ 1495 h 5321"/>
              <a:gd name="T2" fmla="*/ 7496 w 16949"/>
              <a:gd name="T3" fmla="*/ 5010 h 5321"/>
              <a:gd name="T4" fmla="*/ 7541 w 16949"/>
              <a:gd name="T5" fmla="*/ 3941 h 5321"/>
              <a:gd name="T6" fmla="*/ 6415 w 16949"/>
              <a:gd name="T7" fmla="*/ 3947 h 5321"/>
              <a:gd name="T8" fmla="*/ 6461 w 16949"/>
              <a:gd name="T9" fmla="*/ 5012 h 5321"/>
              <a:gd name="T10" fmla="*/ 6597 w 16949"/>
              <a:gd name="T11" fmla="*/ 4717 h 5321"/>
              <a:gd name="T12" fmla="*/ 6725 w 16949"/>
              <a:gd name="T13" fmla="*/ 4004 h 5321"/>
              <a:gd name="T14" fmla="*/ 7383 w 16949"/>
              <a:gd name="T15" fmla="*/ 4292 h 5321"/>
              <a:gd name="T16" fmla="*/ 7114 w 16949"/>
              <a:gd name="T17" fmla="*/ 3972 h 5321"/>
              <a:gd name="T18" fmla="*/ 8237 w 16949"/>
              <a:gd name="T19" fmla="*/ 4959 h 5321"/>
              <a:gd name="T20" fmla="*/ 8430 w 16949"/>
              <a:gd name="T21" fmla="*/ 3886 h 5321"/>
              <a:gd name="T22" fmla="*/ 8788 w 16949"/>
              <a:gd name="T23" fmla="*/ 3755 h 5321"/>
              <a:gd name="T24" fmla="*/ 8027 w 16949"/>
              <a:gd name="T25" fmla="*/ 3798 h 5321"/>
              <a:gd name="T26" fmla="*/ 8096 w 16949"/>
              <a:gd name="T27" fmla="*/ 5215 h 5321"/>
              <a:gd name="T28" fmla="*/ 8836 w 16949"/>
              <a:gd name="T29" fmla="*/ 5138 h 5321"/>
              <a:gd name="T30" fmla="*/ 9974 w 16949"/>
              <a:gd name="T31" fmla="*/ 5304 h 5321"/>
              <a:gd name="T32" fmla="*/ 10229 w 16949"/>
              <a:gd name="T33" fmla="*/ 3638 h 5321"/>
              <a:gd name="T34" fmla="*/ 11947 w 16949"/>
              <a:gd name="T35" fmla="*/ 4334 h 5321"/>
              <a:gd name="T36" fmla="*/ 12772 w 16949"/>
              <a:gd name="T37" fmla="*/ 5056 h 5321"/>
              <a:gd name="T38" fmla="*/ 12384 w 16949"/>
              <a:gd name="T39" fmla="*/ 5206 h 5321"/>
              <a:gd name="T40" fmla="*/ 13143 w 16949"/>
              <a:gd name="T41" fmla="*/ 5123 h 5321"/>
              <a:gd name="T42" fmla="*/ 13068 w 16949"/>
              <a:gd name="T43" fmla="*/ 3722 h 5321"/>
              <a:gd name="T44" fmla="*/ 12306 w 16949"/>
              <a:gd name="T45" fmla="*/ 3835 h 5321"/>
              <a:gd name="T46" fmla="*/ 12811 w 16949"/>
              <a:gd name="T47" fmla="*/ 3889 h 5321"/>
              <a:gd name="T48" fmla="*/ 14174 w 16949"/>
              <a:gd name="T49" fmla="*/ 5004 h 5321"/>
              <a:gd name="T50" fmla="*/ 13785 w 16949"/>
              <a:gd name="T51" fmla="*/ 4819 h 5321"/>
              <a:gd name="T52" fmla="*/ 14135 w 16949"/>
              <a:gd name="T53" fmla="*/ 3912 h 5321"/>
              <a:gd name="T54" fmla="*/ 14224 w 16949"/>
              <a:gd name="T55" fmla="*/ 3655 h 5321"/>
              <a:gd name="T56" fmla="*/ 13525 w 16949"/>
              <a:gd name="T57" fmla="*/ 3993 h 5321"/>
              <a:gd name="T58" fmla="*/ 13900 w 16949"/>
              <a:gd name="T59" fmla="*/ 5308 h 5321"/>
              <a:gd name="T60" fmla="*/ 14508 w 16949"/>
              <a:gd name="T61" fmla="*/ 4971 h 5321"/>
              <a:gd name="T62" fmla="*/ 3892 w 16949"/>
              <a:gd name="T63" fmla="*/ 294 h 5321"/>
              <a:gd name="T64" fmla="*/ 206 w 16949"/>
              <a:gd name="T65" fmla="*/ 1631 h 5321"/>
              <a:gd name="T66" fmla="*/ 3649 w 16949"/>
              <a:gd name="T67" fmla="*/ 1268 h 5321"/>
              <a:gd name="T68" fmla="*/ 5165 w 16949"/>
              <a:gd name="T69" fmla="*/ 1743 h 5321"/>
              <a:gd name="T70" fmla="*/ 1377 w 16949"/>
              <a:gd name="T71" fmla="*/ 325 h 5321"/>
              <a:gd name="T72" fmla="*/ 4376 w 16949"/>
              <a:gd name="T73" fmla="*/ 4696 h 5321"/>
              <a:gd name="T74" fmla="*/ 197 w 16949"/>
              <a:gd name="T75" fmla="*/ 3664 h 5321"/>
              <a:gd name="T76" fmla="*/ 1649 w 16949"/>
              <a:gd name="T77" fmla="*/ 5122 h 5321"/>
              <a:gd name="T78" fmla="*/ 3235 w 16949"/>
              <a:gd name="T79" fmla="*/ 1607 h 5321"/>
              <a:gd name="T80" fmla="*/ 13823 w 16949"/>
              <a:gd name="T81" fmla="*/ 956 h 5321"/>
              <a:gd name="T82" fmla="*/ 11859 w 16949"/>
              <a:gd name="T83" fmla="*/ 1409 h 5321"/>
              <a:gd name="T84" fmla="*/ 11929 w 16949"/>
              <a:gd name="T85" fmla="*/ 983 h 5321"/>
              <a:gd name="T86" fmla="*/ 11106 w 16949"/>
              <a:gd name="T87" fmla="*/ 1319 h 5321"/>
              <a:gd name="T88" fmla="*/ 11416 w 16949"/>
              <a:gd name="T89" fmla="*/ 2875 h 5321"/>
              <a:gd name="T90" fmla="*/ 12250 w 16949"/>
              <a:gd name="T91" fmla="*/ 2594 h 5321"/>
              <a:gd name="T92" fmla="*/ 11548 w 16949"/>
              <a:gd name="T93" fmla="*/ 2489 h 5321"/>
              <a:gd name="T94" fmla="*/ 10068 w 16949"/>
              <a:gd name="T95" fmla="*/ 2922 h 5321"/>
              <a:gd name="T96" fmla="*/ 10328 w 16949"/>
              <a:gd name="T97" fmla="*/ 2349 h 5321"/>
              <a:gd name="T98" fmla="*/ 9901 w 16949"/>
              <a:gd name="T99" fmla="*/ 2375 h 5321"/>
              <a:gd name="T100" fmla="*/ 10186 w 16949"/>
              <a:gd name="T101" fmla="*/ 1347 h 5321"/>
              <a:gd name="T102" fmla="*/ 10448 w 16949"/>
              <a:gd name="T103" fmla="*/ 1030 h 5321"/>
              <a:gd name="T104" fmla="*/ 9575 w 16949"/>
              <a:gd name="T105" fmla="*/ 1217 h 5321"/>
              <a:gd name="T106" fmla="*/ 8252 w 16949"/>
              <a:gd name="T107" fmla="*/ 1497 h 5321"/>
              <a:gd name="T108" fmla="*/ 8638 w 16949"/>
              <a:gd name="T109" fmla="*/ 1415 h 5321"/>
              <a:gd name="T110" fmla="*/ 8413 w 16949"/>
              <a:gd name="T111" fmla="*/ 2525 h 5321"/>
              <a:gd name="T112" fmla="*/ 9019 w 16949"/>
              <a:gd name="T113" fmla="*/ 2610 h 5321"/>
              <a:gd name="T114" fmla="*/ 8747 w 16949"/>
              <a:gd name="T115" fmla="*/ 997 h 5321"/>
              <a:gd name="T116" fmla="*/ 7883 w 16949"/>
              <a:gd name="T117" fmla="*/ 1319 h 5321"/>
              <a:gd name="T118" fmla="*/ 8197 w 16949"/>
              <a:gd name="T119" fmla="*/ 2875 h 5321"/>
              <a:gd name="T120" fmla="*/ 7484 w 16949"/>
              <a:gd name="T121" fmla="*/ 1268 h 5321"/>
              <a:gd name="T122" fmla="*/ 7160 w 16949"/>
              <a:gd name="T123" fmla="*/ 215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949" h="5321">
                <a:moveTo>
                  <a:pt x="7075" y="1760"/>
                </a:moveTo>
                <a:lnTo>
                  <a:pt x="7058" y="1773"/>
                </a:lnTo>
                <a:lnTo>
                  <a:pt x="7040" y="1784"/>
                </a:lnTo>
                <a:lnTo>
                  <a:pt x="7021" y="1794"/>
                </a:lnTo>
                <a:lnTo>
                  <a:pt x="7001" y="1802"/>
                </a:lnTo>
                <a:lnTo>
                  <a:pt x="6981" y="1808"/>
                </a:lnTo>
                <a:lnTo>
                  <a:pt x="6961" y="1812"/>
                </a:lnTo>
                <a:lnTo>
                  <a:pt x="6940" y="1815"/>
                </a:lnTo>
                <a:lnTo>
                  <a:pt x="6917" y="1815"/>
                </a:lnTo>
                <a:lnTo>
                  <a:pt x="6701" y="1815"/>
                </a:lnTo>
                <a:lnTo>
                  <a:pt x="6701" y="1331"/>
                </a:lnTo>
                <a:lnTo>
                  <a:pt x="6914" y="1331"/>
                </a:lnTo>
                <a:lnTo>
                  <a:pt x="6940" y="1332"/>
                </a:lnTo>
                <a:lnTo>
                  <a:pt x="6965" y="1334"/>
                </a:lnTo>
                <a:lnTo>
                  <a:pt x="6988" y="1338"/>
                </a:lnTo>
                <a:lnTo>
                  <a:pt x="7009" y="1345"/>
                </a:lnTo>
                <a:lnTo>
                  <a:pt x="7020" y="1349"/>
                </a:lnTo>
                <a:lnTo>
                  <a:pt x="7030" y="1352"/>
                </a:lnTo>
                <a:lnTo>
                  <a:pt x="7039" y="1358"/>
                </a:lnTo>
                <a:lnTo>
                  <a:pt x="7049" y="1362"/>
                </a:lnTo>
                <a:lnTo>
                  <a:pt x="7058" y="1368"/>
                </a:lnTo>
                <a:lnTo>
                  <a:pt x="7067" y="1373"/>
                </a:lnTo>
                <a:lnTo>
                  <a:pt x="7074" y="1380"/>
                </a:lnTo>
                <a:lnTo>
                  <a:pt x="7083" y="1386"/>
                </a:lnTo>
                <a:lnTo>
                  <a:pt x="7090" y="1394"/>
                </a:lnTo>
                <a:lnTo>
                  <a:pt x="7096" y="1401"/>
                </a:lnTo>
                <a:lnTo>
                  <a:pt x="7104" y="1409"/>
                </a:lnTo>
                <a:lnTo>
                  <a:pt x="7109" y="1418"/>
                </a:lnTo>
                <a:lnTo>
                  <a:pt x="7114" y="1427"/>
                </a:lnTo>
                <a:lnTo>
                  <a:pt x="7120" y="1437"/>
                </a:lnTo>
                <a:lnTo>
                  <a:pt x="7124" y="1448"/>
                </a:lnTo>
                <a:lnTo>
                  <a:pt x="7128" y="1459"/>
                </a:lnTo>
                <a:lnTo>
                  <a:pt x="7132" y="1470"/>
                </a:lnTo>
                <a:lnTo>
                  <a:pt x="7136" y="1482"/>
                </a:lnTo>
                <a:lnTo>
                  <a:pt x="7138" y="1495"/>
                </a:lnTo>
                <a:lnTo>
                  <a:pt x="7140" y="1508"/>
                </a:lnTo>
                <a:lnTo>
                  <a:pt x="7143" y="1536"/>
                </a:lnTo>
                <a:lnTo>
                  <a:pt x="7144" y="1567"/>
                </a:lnTo>
                <a:lnTo>
                  <a:pt x="7144" y="1584"/>
                </a:lnTo>
                <a:lnTo>
                  <a:pt x="7143" y="1600"/>
                </a:lnTo>
                <a:lnTo>
                  <a:pt x="7142" y="1616"/>
                </a:lnTo>
                <a:lnTo>
                  <a:pt x="7140" y="1631"/>
                </a:lnTo>
                <a:lnTo>
                  <a:pt x="7138" y="1644"/>
                </a:lnTo>
                <a:lnTo>
                  <a:pt x="7134" y="1658"/>
                </a:lnTo>
                <a:lnTo>
                  <a:pt x="7131" y="1671"/>
                </a:lnTo>
                <a:lnTo>
                  <a:pt x="7127" y="1684"/>
                </a:lnTo>
                <a:lnTo>
                  <a:pt x="7123" y="1695"/>
                </a:lnTo>
                <a:lnTo>
                  <a:pt x="7118" y="1706"/>
                </a:lnTo>
                <a:lnTo>
                  <a:pt x="7111" y="1716"/>
                </a:lnTo>
                <a:lnTo>
                  <a:pt x="7106" y="1727"/>
                </a:lnTo>
                <a:lnTo>
                  <a:pt x="7098" y="1736"/>
                </a:lnTo>
                <a:lnTo>
                  <a:pt x="7091" y="1744"/>
                </a:lnTo>
                <a:lnTo>
                  <a:pt x="7084" y="1752"/>
                </a:lnTo>
                <a:lnTo>
                  <a:pt x="7075" y="1760"/>
                </a:lnTo>
                <a:close/>
                <a:moveTo>
                  <a:pt x="6845" y="5304"/>
                </a:moveTo>
                <a:lnTo>
                  <a:pt x="7111" y="5304"/>
                </a:lnTo>
                <a:lnTo>
                  <a:pt x="7111" y="5165"/>
                </a:lnTo>
                <a:lnTo>
                  <a:pt x="7151" y="5161"/>
                </a:lnTo>
                <a:lnTo>
                  <a:pt x="7188" y="5156"/>
                </a:lnTo>
                <a:lnTo>
                  <a:pt x="7225" y="5148"/>
                </a:lnTo>
                <a:lnTo>
                  <a:pt x="7259" y="5140"/>
                </a:lnTo>
                <a:lnTo>
                  <a:pt x="7291" y="5130"/>
                </a:lnTo>
                <a:lnTo>
                  <a:pt x="7323" y="5120"/>
                </a:lnTo>
                <a:lnTo>
                  <a:pt x="7352" y="5108"/>
                </a:lnTo>
                <a:lnTo>
                  <a:pt x="7379" y="5094"/>
                </a:lnTo>
                <a:lnTo>
                  <a:pt x="7406" y="5080"/>
                </a:lnTo>
                <a:lnTo>
                  <a:pt x="7430" y="5064"/>
                </a:lnTo>
                <a:lnTo>
                  <a:pt x="7453" y="5047"/>
                </a:lnTo>
                <a:lnTo>
                  <a:pt x="7476" y="5029"/>
                </a:lnTo>
                <a:lnTo>
                  <a:pt x="7496" y="5010"/>
                </a:lnTo>
                <a:lnTo>
                  <a:pt x="7515" y="4989"/>
                </a:lnTo>
                <a:lnTo>
                  <a:pt x="7533" y="4967"/>
                </a:lnTo>
                <a:lnTo>
                  <a:pt x="7549" y="4944"/>
                </a:lnTo>
                <a:lnTo>
                  <a:pt x="7563" y="4921"/>
                </a:lnTo>
                <a:lnTo>
                  <a:pt x="7577" y="4895"/>
                </a:lnTo>
                <a:lnTo>
                  <a:pt x="7590" y="4869"/>
                </a:lnTo>
                <a:lnTo>
                  <a:pt x="7602" y="4842"/>
                </a:lnTo>
                <a:lnTo>
                  <a:pt x="7612" y="4814"/>
                </a:lnTo>
                <a:lnTo>
                  <a:pt x="7622" y="4784"/>
                </a:lnTo>
                <a:lnTo>
                  <a:pt x="7630" y="4753"/>
                </a:lnTo>
                <a:lnTo>
                  <a:pt x="7638" y="4723"/>
                </a:lnTo>
                <a:lnTo>
                  <a:pt x="7644" y="4690"/>
                </a:lnTo>
                <a:lnTo>
                  <a:pt x="7649" y="4656"/>
                </a:lnTo>
                <a:lnTo>
                  <a:pt x="7654" y="4622"/>
                </a:lnTo>
                <a:lnTo>
                  <a:pt x="7658" y="4586"/>
                </a:lnTo>
                <a:lnTo>
                  <a:pt x="7660" y="4550"/>
                </a:lnTo>
                <a:lnTo>
                  <a:pt x="7662" y="4513"/>
                </a:lnTo>
                <a:lnTo>
                  <a:pt x="7663" y="4475"/>
                </a:lnTo>
                <a:lnTo>
                  <a:pt x="7664" y="4436"/>
                </a:lnTo>
                <a:lnTo>
                  <a:pt x="7663" y="4398"/>
                </a:lnTo>
                <a:lnTo>
                  <a:pt x="7662" y="4361"/>
                </a:lnTo>
                <a:lnTo>
                  <a:pt x="7660" y="4325"/>
                </a:lnTo>
                <a:lnTo>
                  <a:pt x="7657" y="4289"/>
                </a:lnTo>
                <a:lnTo>
                  <a:pt x="7652" y="4255"/>
                </a:lnTo>
                <a:lnTo>
                  <a:pt x="7647" y="4221"/>
                </a:lnTo>
                <a:lnTo>
                  <a:pt x="7642" y="4189"/>
                </a:lnTo>
                <a:lnTo>
                  <a:pt x="7636" y="4157"/>
                </a:lnTo>
                <a:lnTo>
                  <a:pt x="7627" y="4127"/>
                </a:lnTo>
                <a:lnTo>
                  <a:pt x="7619" y="4097"/>
                </a:lnTo>
                <a:lnTo>
                  <a:pt x="7608" y="4068"/>
                </a:lnTo>
                <a:lnTo>
                  <a:pt x="7597" y="4041"/>
                </a:lnTo>
                <a:lnTo>
                  <a:pt x="7585" y="4014"/>
                </a:lnTo>
                <a:lnTo>
                  <a:pt x="7572" y="3989"/>
                </a:lnTo>
                <a:lnTo>
                  <a:pt x="7557" y="3965"/>
                </a:lnTo>
                <a:lnTo>
                  <a:pt x="7541" y="3941"/>
                </a:lnTo>
                <a:lnTo>
                  <a:pt x="7524" y="3919"/>
                </a:lnTo>
                <a:lnTo>
                  <a:pt x="7506" y="3898"/>
                </a:lnTo>
                <a:lnTo>
                  <a:pt x="7487" y="3878"/>
                </a:lnTo>
                <a:lnTo>
                  <a:pt x="7466" y="3859"/>
                </a:lnTo>
                <a:lnTo>
                  <a:pt x="7445" y="3841"/>
                </a:lnTo>
                <a:lnTo>
                  <a:pt x="7422" y="3824"/>
                </a:lnTo>
                <a:lnTo>
                  <a:pt x="7397" y="3808"/>
                </a:lnTo>
                <a:lnTo>
                  <a:pt x="7371" y="3793"/>
                </a:lnTo>
                <a:lnTo>
                  <a:pt x="7344" y="3780"/>
                </a:lnTo>
                <a:lnTo>
                  <a:pt x="7315" y="3768"/>
                </a:lnTo>
                <a:lnTo>
                  <a:pt x="7285" y="3757"/>
                </a:lnTo>
                <a:lnTo>
                  <a:pt x="7253" y="3747"/>
                </a:lnTo>
                <a:lnTo>
                  <a:pt x="7220" y="3739"/>
                </a:lnTo>
                <a:lnTo>
                  <a:pt x="7185" y="3733"/>
                </a:lnTo>
                <a:lnTo>
                  <a:pt x="7149" y="3726"/>
                </a:lnTo>
                <a:lnTo>
                  <a:pt x="7111" y="3722"/>
                </a:lnTo>
                <a:lnTo>
                  <a:pt x="7111" y="3633"/>
                </a:lnTo>
                <a:lnTo>
                  <a:pt x="6845" y="3633"/>
                </a:lnTo>
                <a:lnTo>
                  <a:pt x="6845" y="3722"/>
                </a:lnTo>
                <a:lnTo>
                  <a:pt x="6807" y="3726"/>
                </a:lnTo>
                <a:lnTo>
                  <a:pt x="6771" y="3733"/>
                </a:lnTo>
                <a:lnTo>
                  <a:pt x="6736" y="3739"/>
                </a:lnTo>
                <a:lnTo>
                  <a:pt x="6703" y="3747"/>
                </a:lnTo>
                <a:lnTo>
                  <a:pt x="6672" y="3757"/>
                </a:lnTo>
                <a:lnTo>
                  <a:pt x="6642" y="3769"/>
                </a:lnTo>
                <a:lnTo>
                  <a:pt x="6613" y="3780"/>
                </a:lnTo>
                <a:lnTo>
                  <a:pt x="6586" y="3794"/>
                </a:lnTo>
                <a:lnTo>
                  <a:pt x="6560" y="3809"/>
                </a:lnTo>
                <a:lnTo>
                  <a:pt x="6535" y="3826"/>
                </a:lnTo>
                <a:lnTo>
                  <a:pt x="6513" y="3843"/>
                </a:lnTo>
                <a:lnTo>
                  <a:pt x="6490" y="3862"/>
                </a:lnTo>
                <a:lnTo>
                  <a:pt x="6469" y="3881"/>
                </a:lnTo>
                <a:lnTo>
                  <a:pt x="6450" y="3902"/>
                </a:lnTo>
                <a:lnTo>
                  <a:pt x="6432" y="3924"/>
                </a:lnTo>
                <a:lnTo>
                  <a:pt x="6415" y="3947"/>
                </a:lnTo>
                <a:lnTo>
                  <a:pt x="6399" y="3971"/>
                </a:lnTo>
                <a:lnTo>
                  <a:pt x="6386" y="3996"/>
                </a:lnTo>
                <a:lnTo>
                  <a:pt x="6372" y="4023"/>
                </a:lnTo>
                <a:lnTo>
                  <a:pt x="6360" y="4049"/>
                </a:lnTo>
                <a:lnTo>
                  <a:pt x="6348" y="4078"/>
                </a:lnTo>
                <a:lnTo>
                  <a:pt x="6339" y="4106"/>
                </a:lnTo>
                <a:lnTo>
                  <a:pt x="6330" y="4137"/>
                </a:lnTo>
                <a:lnTo>
                  <a:pt x="6323" y="4168"/>
                </a:lnTo>
                <a:lnTo>
                  <a:pt x="6317" y="4200"/>
                </a:lnTo>
                <a:lnTo>
                  <a:pt x="6310" y="4232"/>
                </a:lnTo>
                <a:lnTo>
                  <a:pt x="6306" y="4265"/>
                </a:lnTo>
                <a:lnTo>
                  <a:pt x="6302" y="4299"/>
                </a:lnTo>
                <a:lnTo>
                  <a:pt x="6299" y="4334"/>
                </a:lnTo>
                <a:lnTo>
                  <a:pt x="6297" y="4370"/>
                </a:lnTo>
                <a:lnTo>
                  <a:pt x="6295" y="4406"/>
                </a:lnTo>
                <a:lnTo>
                  <a:pt x="6295" y="4442"/>
                </a:lnTo>
                <a:lnTo>
                  <a:pt x="6295" y="4481"/>
                </a:lnTo>
                <a:lnTo>
                  <a:pt x="6297" y="4519"/>
                </a:lnTo>
                <a:lnTo>
                  <a:pt x="6299" y="4558"/>
                </a:lnTo>
                <a:lnTo>
                  <a:pt x="6302" y="4594"/>
                </a:lnTo>
                <a:lnTo>
                  <a:pt x="6305" y="4628"/>
                </a:lnTo>
                <a:lnTo>
                  <a:pt x="6309" y="4662"/>
                </a:lnTo>
                <a:lnTo>
                  <a:pt x="6315" y="4696"/>
                </a:lnTo>
                <a:lnTo>
                  <a:pt x="6320" y="4728"/>
                </a:lnTo>
                <a:lnTo>
                  <a:pt x="6327" y="4760"/>
                </a:lnTo>
                <a:lnTo>
                  <a:pt x="6336" y="4789"/>
                </a:lnTo>
                <a:lnTo>
                  <a:pt x="6344" y="4819"/>
                </a:lnTo>
                <a:lnTo>
                  <a:pt x="6355" y="4847"/>
                </a:lnTo>
                <a:lnTo>
                  <a:pt x="6366" y="4874"/>
                </a:lnTo>
                <a:lnTo>
                  <a:pt x="6379" y="4900"/>
                </a:lnTo>
                <a:lnTo>
                  <a:pt x="6393" y="4924"/>
                </a:lnTo>
                <a:lnTo>
                  <a:pt x="6408" y="4948"/>
                </a:lnTo>
                <a:lnTo>
                  <a:pt x="6425" y="4971"/>
                </a:lnTo>
                <a:lnTo>
                  <a:pt x="6442" y="4992"/>
                </a:lnTo>
                <a:lnTo>
                  <a:pt x="6461" y="5012"/>
                </a:lnTo>
                <a:lnTo>
                  <a:pt x="6481" y="5031"/>
                </a:lnTo>
                <a:lnTo>
                  <a:pt x="6503" y="5049"/>
                </a:lnTo>
                <a:lnTo>
                  <a:pt x="6526" y="5066"/>
                </a:lnTo>
                <a:lnTo>
                  <a:pt x="6551" y="5082"/>
                </a:lnTo>
                <a:lnTo>
                  <a:pt x="6576" y="5095"/>
                </a:lnTo>
                <a:lnTo>
                  <a:pt x="6604" y="5109"/>
                </a:lnTo>
                <a:lnTo>
                  <a:pt x="6632" y="5121"/>
                </a:lnTo>
                <a:lnTo>
                  <a:pt x="6663" y="5131"/>
                </a:lnTo>
                <a:lnTo>
                  <a:pt x="6696" y="5141"/>
                </a:lnTo>
                <a:lnTo>
                  <a:pt x="6731" y="5148"/>
                </a:lnTo>
                <a:lnTo>
                  <a:pt x="6767" y="5156"/>
                </a:lnTo>
                <a:lnTo>
                  <a:pt x="6805" y="5161"/>
                </a:lnTo>
                <a:lnTo>
                  <a:pt x="6845" y="5165"/>
                </a:lnTo>
                <a:lnTo>
                  <a:pt x="6845" y="5304"/>
                </a:lnTo>
                <a:close/>
                <a:moveTo>
                  <a:pt x="6843" y="4921"/>
                </a:moveTo>
                <a:lnTo>
                  <a:pt x="6823" y="4919"/>
                </a:lnTo>
                <a:lnTo>
                  <a:pt x="6805" y="4915"/>
                </a:lnTo>
                <a:lnTo>
                  <a:pt x="6787" y="4911"/>
                </a:lnTo>
                <a:lnTo>
                  <a:pt x="6770" y="4907"/>
                </a:lnTo>
                <a:lnTo>
                  <a:pt x="6753" y="4901"/>
                </a:lnTo>
                <a:lnTo>
                  <a:pt x="6738" y="4894"/>
                </a:lnTo>
                <a:lnTo>
                  <a:pt x="6723" y="4888"/>
                </a:lnTo>
                <a:lnTo>
                  <a:pt x="6710" y="4879"/>
                </a:lnTo>
                <a:lnTo>
                  <a:pt x="6696" y="4871"/>
                </a:lnTo>
                <a:lnTo>
                  <a:pt x="6683" y="4861"/>
                </a:lnTo>
                <a:lnTo>
                  <a:pt x="6672" y="4851"/>
                </a:lnTo>
                <a:lnTo>
                  <a:pt x="6661" y="4839"/>
                </a:lnTo>
                <a:lnTo>
                  <a:pt x="6650" y="4826"/>
                </a:lnTo>
                <a:lnTo>
                  <a:pt x="6641" y="4814"/>
                </a:lnTo>
                <a:lnTo>
                  <a:pt x="6632" y="4800"/>
                </a:lnTo>
                <a:lnTo>
                  <a:pt x="6624" y="4785"/>
                </a:lnTo>
                <a:lnTo>
                  <a:pt x="6616" y="4769"/>
                </a:lnTo>
                <a:lnTo>
                  <a:pt x="6609" y="4752"/>
                </a:lnTo>
                <a:lnTo>
                  <a:pt x="6603" y="4735"/>
                </a:lnTo>
                <a:lnTo>
                  <a:pt x="6597" y="4717"/>
                </a:lnTo>
                <a:lnTo>
                  <a:pt x="6592" y="4698"/>
                </a:lnTo>
                <a:lnTo>
                  <a:pt x="6588" y="4678"/>
                </a:lnTo>
                <a:lnTo>
                  <a:pt x="6584" y="4657"/>
                </a:lnTo>
                <a:lnTo>
                  <a:pt x="6579" y="4636"/>
                </a:lnTo>
                <a:lnTo>
                  <a:pt x="6576" y="4614"/>
                </a:lnTo>
                <a:lnTo>
                  <a:pt x="6574" y="4590"/>
                </a:lnTo>
                <a:lnTo>
                  <a:pt x="6572" y="4567"/>
                </a:lnTo>
                <a:lnTo>
                  <a:pt x="6570" y="4542"/>
                </a:lnTo>
                <a:lnTo>
                  <a:pt x="6569" y="4516"/>
                </a:lnTo>
                <a:lnTo>
                  <a:pt x="6568" y="4490"/>
                </a:lnTo>
                <a:lnTo>
                  <a:pt x="6567" y="4463"/>
                </a:lnTo>
                <a:lnTo>
                  <a:pt x="6567" y="4436"/>
                </a:lnTo>
                <a:lnTo>
                  <a:pt x="6568" y="4386"/>
                </a:lnTo>
                <a:lnTo>
                  <a:pt x="6570" y="4339"/>
                </a:lnTo>
                <a:lnTo>
                  <a:pt x="6572" y="4317"/>
                </a:lnTo>
                <a:lnTo>
                  <a:pt x="6575" y="4295"/>
                </a:lnTo>
                <a:lnTo>
                  <a:pt x="6578" y="4274"/>
                </a:lnTo>
                <a:lnTo>
                  <a:pt x="6582" y="4253"/>
                </a:lnTo>
                <a:lnTo>
                  <a:pt x="6586" y="4232"/>
                </a:lnTo>
                <a:lnTo>
                  <a:pt x="6590" y="4213"/>
                </a:lnTo>
                <a:lnTo>
                  <a:pt x="6595" y="4194"/>
                </a:lnTo>
                <a:lnTo>
                  <a:pt x="6601" y="4176"/>
                </a:lnTo>
                <a:lnTo>
                  <a:pt x="6606" y="4158"/>
                </a:lnTo>
                <a:lnTo>
                  <a:pt x="6612" y="4141"/>
                </a:lnTo>
                <a:lnTo>
                  <a:pt x="6620" y="4124"/>
                </a:lnTo>
                <a:lnTo>
                  <a:pt x="6626" y="4109"/>
                </a:lnTo>
                <a:lnTo>
                  <a:pt x="6634" y="4094"/>
                </a:lnTo>
                <a:lnTo>
                  <a:pt x="6643" y="4080"/>
                </a:lnTo>
                <a:lnTo>
                  <a:pt x="6652" y="4066"/>
                </a:lnTo>
                <a:lnTo>
                  <a:pt x="6662" y="4053"/>
                </a:lnTo>
                <a:lnTo>
                  <a:pt x="6674" y="4042"/>
                </a:lnTo>
                <a:lnTo>
                  <a:pt x="6685" y="4031"/>
                </a:lnTo>
                <a:lnTo>
                  <a:pt x="6697" y="4022"/>
                </a:lnTo>
                <a:lnTo>
                  <a:pt x="6711" y="4012"/>
                </a:lnTo>
                <a:lnTo>
                  <a:pt x="6725" y="4004"/>
                </a:lnTo>
                <a:lnTo>
                  <a:pt x="6739" y="3997"/>
                </a:lnTo>
                <a:lnTo>
                  <a:pt x="6754" y="3991"/>
                </a:lnTo>
                <a:lnTo>
                  <a:pt x="6770" y="3985"/>
                </a:lnTo>
                <a:lnTo>
                  <a:pt x="6787" y="3980"/>
                </a:lnTo>
                <a:lnTo>
                  <a:pt x="6805" y="3977"/>
                </a:lnTo>
                <a:lnTo>
                  <a:pt x="6823" y="3974"/>
                </a:lnTo>
                <a:lnTo>
                  <a:pt x="6843" y="3972"/>
                </a:lnTo>
                <a:lnTo>
                  <a:pt x="6843" y="4921"/>
                </a:lnTo>
                <a:close/>
                <a:moveTo>
                  <a:pt x="7114" y="3972"/>
                </a:moveTo>
                <a:lnTo>
                  <a:pt x="7133" y="3974"/>
                </a:lnTo>
                <a:lnTo>
                  <a:pt x="7151" y="3977"/>
                </a:lnTo>
                <a:lnTo>
                  <a:pt x="7169" y="3980"/>
                </a:lnTo>
                <a:lnTo>
                  <a:pt x="7186" y="3985"/>
                </a:lnTo>
                <a:lnTo>
                  <a:pt x="7202" y="3990"/>
                </a:lnTo>
                <a:lnTo>
                  <a:pt x="7218" y="3996"/>
                </a:lnTo>
                <a:lnTo>
                  <a:pt x="7232" y="4004"/>
                </a:lnTo>
                <a:lnTo>
                  <a:pt x="7247" y="4012"/>
                </a:lnTo>
                <a:lnTo>
                  <a:pt x="7259" y="4021"/>
                </a:lnTo>
                <a:lnTo>
                  <a:pt x="7272" y="4030"/>
                </a:lnTo>
                <a:lnTo>
                  <a:pt x="7284" y="4041"/>
                </a:lnTo>
                <a:lnTo>
                  <a:pt x="7294" y="4052"/>
                </a:lnTo>
                <a:lnTo>
                  <a:pt x="7305" y="4064"/>
                </a:lnTo>
                <a:lnTo>
                  <a:pt x="7315" y="4078"/>
                </a:lnTo>
                <a:lnTo>
                  <a:pt x="7323" y="4092"/>
                </a:lnTo>
                <a:lnTo>
                  <a:pt x="7332" y="4106"/>
                </a:lnTo>
                <a:lnTo>
                  <a:pt x="7339" y="4122"/>
                </a:lnTo>
                <a:lnTo>
                  <a:pt x="7345" y="4138"/>
                </a:lnTo>
                <a:lnTo>
                  <a:pt x="7352" y="4155"/>
                </a:lnTo>
                <a:lnTo>
                  <a:pt x="7358" y="4173"/>
                </a:lnTo>
                <a:lnTo>
                  <a:pt x="7363" y="4191"/>
                </a:lnTo>
                <a:lnTo>
                  <a:pt x="7369" y="4210"/>
                </a:lnTo>
                <a:lnTo>
                  <a:pt x="7373" y="4229"/>
                </a:lnTo>
                <a:lnTo>
                  <a:pt x="7377" y="4249"/>
                </a:lnTo>
                <a:lnTo>
                  <a:pt x="7381" y="4271"/>
                </a:lnTo>
                <a:lnTo>
                  <a:pt x="7383" y="4292"/>
                </a:lnTo>
                <a:lnTo>
                  <a:pt x="7387" y="4313"/>
                </a:lnTo>
                <a:lnTo>
                  <a:pt x="7389" y="4336"/>
                </a:lnTo>
                <a:lnTo>
                  <a:pt x="7392" y="4383"/>
                </a:lnTo>
                <a:lnTo>
                  <a:pt x="7393" y="4433"/>
                </a:lnTo>
                <a:lnTo>
                  <a:pt x="7392" y="4490"/>
                </a:lnTo>
                <a:lnTo>
                  <a:pt x="7389" y="4543"/>
                </a:lnTo>
                <a:lnTo>
                  <a:pt x="7387" y="4568"/>
                </a:lnTo>
                <a:lnTo>
                  <a:pt x="7384" y="4592"/>
                </a:lnTo>
                <a:lnTo>
                  <a:pt x="7381" y="4616"/>
                </a:lnTo>
                <a:lnTo>
                  <a:pt x="7378" y="4638"/>
                </a:lnTo>
                <a:lnTo>
                  <a:pt x="7374" y="4659"/>
                </a:lnTo>
                <a:lnTo>
                  <a:pt x="7370" y="4680"/>
                </a:lnTo>
                <a:lnTo>
                  <a:pt x="7364" y="4700"/>
                </a:lnTo>
                <a:lnTo>
                  <a:pt x="7359" y="4720"/>
                </a:lnTo>
                <a:lnTo>
                  <a:pt x="7354" y="4738"/>
                </a:lnTo>
                <a:lnTo>
                  <a:pt x="7347" y="4756"/>
                </a:lnTo>
                <a:lnTo>
                  <a:pt x="7341" y="4771"/>
                </a:lnTo>
                <a:lnTo>
                  <a:pt x="7334" y="4787"/>
                </a:lnTo>
                <a:lnTo>
                  <a:pt x="7326" y="4802"/>
                </a:lnTo>
                <a:lnTo>
                  <a:pt x="7318" y="4816"/>
                </a:lnTo>
                <a:lnTo>
                  <a:pt x="7308" y="4829"/>
                </a:lnTo>
                <a:lnTo>
                  <a:pt x="7298" y="4841"/>
                </a:lnTo>
                <a:lnTo>
                  <a:pt x="7287" y="4852"/>
                </a:lnTo>
                <a:lnTo>
                  <a:pt x="7275" y="4862"/>
                </a:lnTo>
                <a:lnTo>
                  <a:pt x="7263" y="4872"/>
                </a:lnTo>
                <a:lnTo>
                  <a:pt x="7249" y="4880"/>
                </a:lnTo>
                <a:lnTo>
                  <a:pt x="7235" y="4889"/>
                </a:lnTo>
                <a:lnTo>
                  <a:pt x="7220" y="4896"/>
                </a:lnTo>
                <a:lnTo>
                  <a:pt x="7204" y="4902"/>
                </a:lnTo>
                <a:lnTo>
                  <a:pt x="7188" y="4908"/>
                </a:lnTo>
                <a:lnTo>
                  <a:pt x="7170" y="4912"/>
                </a:lnTo>
                <a:lnTo>
                  <a:pt x="7152" y="4915"/>
                </a:lnTo>
                <a:lnTo>
                  <a:pt x="7133" y="4919"/>
                </a:lnTo>
                <a:lnTo>
                  <a:pt x="7114" y="4921"/>
                </a:lnTo>
                <a:lnTo>
                  <a:pt x="7114" y="3972"/>
                </a:lnTo>
                <a:close/>
                <a:moveTo>
                  <a:pt x="8661" y="4865"/>
                </a:moveTo>
                <a:lnTo>
                  <a:pt x="8656" y="4887"/>
                </a:lnTo>
                <a:lnTo>
                  <a:pt x="8649" y="4907"/>
                </a:lnTo>
                <a:lnTo>
                  <a:pt x="8642" y="4926"/>
                </a:lnTo>
                <a:lnTo>
                  <a:pt x="8632" y="4944"/>
                </a:lnTo>
                <a:lnTo>
                  <a:pt x="8622" y="4961"/>
                </a:lnTo>
                <a:lnTo>
                  <a:pt x="8610" y="4977"/>
                </a:lnTo>
                <a:lnTo>
                  <a:pt x="8596" y="4991"/>
                </a:lnTo>
                <a:lnTo>
                  <a:pt x="8581" y="5004"/>
                </a:lnTo>
                <a:lnTo>
                  <a:pt x="8566" y="5016"/>
                </a:lnTo>
                <a:lnTo>
                  <a:pt x="8549" y="5027"/>
                </a:lnTo>
                <a:lnTo>
                  <a:pt x="8531" y="5035"/>
                </a:lnTo>
                <a:lnTo>
                  <a:pt x="8513" y="5043"/>
                </a:lnTo>
                <a:lnTo>
                  <a:pt x="8494" y="5048"/>
                </a:lnTo>
                <a:lnTo>
                  <a:pt x="8473" y="5052"/>
                </a:lnTo>
                <a:lnTo>
                  <a:pt x="8452" y="5054"/>
                </a:lnTo>
                <a:lnTo>
                  <a:pt x="8430" y="5055"/>
                </a:lnTo>
                <a:lnTo>
                  <a:pt x="8415" y="5054"/>
                </a:lnTo>
                <a:lnTo>
                  <a:pt x="8401" y="5053"/>
                </a:lnTo>
                <a:lnTo>
                  <a:pt x="8388" y="5052"/>
                </a:lnTo>
                <a:lnTo>
                  <a:pt x="8374" y="5050"/>
                </a:lnTo>
                <a:lnTo>
                  <a:pt x="8361" y="5047"/>
                </a:lnTo>
                <a:lnTo>
                  <a:pt x="8348" y="5044"/>
                </a:lnTo>
                <a:lnTo>
                  <a:pt x="8337" y="5039"/>
                </a:lnTo>
                <a:lnTo>
                  <a:pt x="8326" y="5034"/>
                </a:lnTo>
                <a:lnTo>
                  <a:pt x="8315" y="5029"/>
                </a:lnTo>
                <a:lnTo>
                  <a:pt x="8304" y="5023"/>
                </a:lnTo>
                <a:lnTo>
                  <a:pt x="8294" y="5017"/>
                </a:lnTo>
                <a:lnTo>
                  <a:pt x="8285" y="5010"/>
                </a:lnTo>
                <a:lnTo>
                  <a:pt x="8275" y="5002"/>
                </a:lnTo>
                <a:lnTo>
                  <a:pt x="8267" y="4995"/>
                </a:lnTo>
                <a:lnTo>
                  <a:pt x="8259" y="4986"/>
                </a:lnTo>
                <a:lnTo>
                  <a:pt x="8251" y="4978"/>
                </a:lnTo>
                <a:lnTo>
                  <a:pt x="8244" y="4968"/>
                </a:lnTo>
                <a:lnTo>
                  <a:pt x="8237" y="4959"/>
                </a:lnTo>
                <a:lnTo>
                  <a:pt x="8231" y="4949"/>
                </a:lnTo>
                <a:lnTo>
                  <a:pt x="8226" y="4939"/>
                </a:lnTo>
                <a:lnTo>
                  <a:pt x="8220" y="4928"/>
                </a:lnTo>
                <a:lnTo>
                  <a:pt x="8215" y="4918"/>
                </a:lnTo>
                <a:lnTo>
                  <a:pt x="8211" y="4906"/>
                </a:lnTo>
                <a:lnTo>
                  <a:pt x="8206" y="4894"/>
                </a:lnTo>
                <a:lnTo>
                  <a:pt x="8200" y="4870"/>
                </a:lnTo>
                <a:lnTo>
                  <a:pt x="8196" y="4844"/>
                </a:lnTo>
                <a:lnTo>
                  <a:pt x="8194" y="4819"/>
                </a:lnTo>
                <a:lnTo>
                  <a:pt x="8193" y="4793"/>
                </a:lnTo>
                <a:lnTo>
                  <a:pt x="8193" y="4128"/>
                </a:lnTo>
                <a:lnTo>
                  <a:pt x="8194" y="4106"/>
                </a:lnTo>
                <a:lnTo>
                  <a:pt x="8196" y="4085"/>
                </a:lnTo>
                <a:lnTo>
                  <a:pt x="8200" y="4063"/>
                </a:lnTo>
                <a:lnTo>
                  <a:pt x="8206" y="4042"/>
                </a:lnTo>
                <a:lnTo>
                  <a:pt x="8215" y="4021"/>
                </a:lnTo>
                <a:lnTo>
                  <a:pt x="8225" y="4001"/>
                </a:lnTo>
                <a:lnTo>
                  <a:pt x="8236" y="3981"/>
                </a:lnTo>
                <a:lnTo>
                  <a:pt x="8250" y="3963"/>
                </a:lnTo>
                <a:lnTo>
                  <a:pt x="8257" y="3955"/>
                </a:lnTo>
                <a:lnTo>
                  <a:pt x="8266" y="3948"/>
                </a:lnTo>
                <a:lnTo>
                  <a:pt x="8274" y="3939"/>
                </a:lnTo>
                <a:lnTo>
                  <a:pt x="8283" y="3932"/>
                </a:lnTo>
                <a:lnTo>
                  <a:pt x="8292" y="3925"/>
                </a:lnTo>
                <a:lnTo>
                  <a:pt x="8302" y="3919"/>
                </a:lnTo>
                <a:lnTo>
                  <a:pt x="8312" y="3913"/>
                </a:lnTo>
                <a:lnTo>
                  <a:pt x="8323" y="3907"/>
                </a:lnTo>
                <a:lnTo>
                  <a:pt x="8335" y="3902"/>
                </a:lnTo>
                <a:lnTo>
                  <a:pt x="8346" y="3898"/>
                </a:lnTo>
                <a:lnTo>
                  <a:pt x="8359" y="3894"/>
                </a:lnTo>
                <a:lnTo>
                  <a:pt x="8372" y="3891"/>
                </a:lnTo>
                <a:lnTo>
                  <a:pt x="8386" y="3888"/>
                </a:lnTo>
                <a:lnTo>
                  <a:pt x="8400" y="3887"/>
                </a:lnTo>
                <a:lnTo>
                  <a:pt x="8415" y="3886"/>
                </a:lnTo>
                <a:lnTo>
                  <a:pt x="8430" y="3886"/>
                </a:lnTo>
                <a:lnTo>
                  <a:pt x="8443" y="3886"/>
                </a:lnTo>
                <a:lnTo>
                  <a:pt x="8455" y="3887"/>
                </a:lnTo>
                <a:lnTo>
                  <a:pt x="8468" y="3888"/>
                </a:lnTo>
                <a:lnTo>
                  <a:pt x="8480" y="3889"/>
                </a:lnTo>
                <a:lnTo>
                  <a:pt x="8491" y="3893"/>
                </a:lnTo>
                <a:lnTo>
                  <a:pt x="8503" y="3895"/>
                </a:lnTo>
                <a:lnTo>
                  <a:pt x="8514" y="3899"/>
                </a:lnTo>
                <a:lnTo>
                  <a:pt x="8524" y="3902"/>
                </a:lnTo>
                <a:lnTo>
                  <a:pt x="8543" y="3912"/>
                </a:lnTo>
                <a:lnTo>
                  <a:pt x="8561" y="3922"/>
                </a:lnTo>
                <a:lnTo>
                  <a:pt x="8578" y="3934"/>
                </a:lnTo>
                <a:lnTo>
                  <a:pt x="8593" y="3947"/>
                </a:lnTo>
                <a:lnTo>
                  <a:pt x="8607" y="3961"/>
                </a:lnTo>
                <a:lnTo>
                  <a:pt x="8620" y="3976"/>
                </a:lnTo>
                <a:lnTo>
                  <a:pt x="8630" y="3992"/>
                </a:lnTo>
                <a:lnTo>
                  <a:pt x="8639" y="4008"/>
                </a:lnTo>
                <a:lnTo>
                  <a:pt x="8647" y="4025"/>
                </a:lnTo>
                <a:lnTo>
                  <a:pt x="8654" y="4042"/>
                </a:lnTo>
                <a:lnTo>
                  <a:pt x="8659" y="4060"/>
                </a:lnTo>
                <a:lnTo>
                  <a:pt x="8663" y="4078"/>
                </a:lnTo>
                <a:lnTo>
                  <a:pt x="8925" y="3991"/>
                </a:lnTo>
                <a:lnTo>
                  <a:pt x="8919" y="3972"/>
                </a:lnTo>
                <a:lnTo>
                  <a:pt x="8913" y="3953"/>
                </a:lnTo>
                <a:lnTo>
                  <a:pt x="8907" y="3934"/>
                </a:lnTo>
                <a:lnTo>
                  <a:pt x="8899" y="3916"/>
                </a:lnTo>
                <a:lnTo>
                  <a:pt x="8891" y="3898"/>
                </a:lnTo>
                <a:lnTo>
                  <a:pt x="8882" y="3880"/>
                </a:lnTo>
                <a:lnTo>
                  <a:pt x="8873" y="3863"/>
                </a:lnTo>
                <a:lnTo>
                  <a:pt x="8863" y="3846"/>
                </a:lnTo>
                <a:lnTo>
                  <a:pt x="8852" y="3830"/>
                </a:lnTo>
                <a:lnTo>
                  <a:pt x="8841" y="3814"/>
                </a:lnTo>
                <a:lnTo>
                  <a:pt x="8828" y="3798"/>
                </a:lnTo>
                <a:lnTo>
                  <a:pt x="8816" y="3783"/>
                </a:lnTo>
                <a:lnTo>
                  <a:pt x="8802" y="3769"/>
                </a:lnTo>
                <a:lnTo>
                  <a:pt x="8788" y="3755"/>
                </a:lnTo>
                <a:lnTo>
                  <a:pt x="8773" y="3741"/>
                </a:lnTo>
                <a:lnTo>
                  <a:pt x="8758" y="3727"/>
                </a:lnTo>
                <a:lnTo>
                  <a:pt x="8741" y="3715"/>
                </a:lnTo>
                <a:lnTo>
                  <a:pt x="8726" y="3702"/>
                </a:lnTo>
                <a:lnTo>
                  <a:pt x="8708" y="3691"/>
                </a:lnTo>
                <a:lnTo>
                  <a:pt x="8691" y="3681"/>
                </a:lnTo>
                <a:lnTo>
                  <a:pt x="8672" y="3671"/>
                </a:lnTo>
                <a:lnTo>
                  <a:pt x="8652" y="3663"/>
                </a:lnTo>
                <a:lnTo>
                  <a:pt x="8633" y="3655"/>
                </a:lnTo>
                <a:lnTo>
                  <a:pt x="8613" y="3648"/>
                </a:lnTo>
                <a:lnTo>
                  <a:pt x="8592" y="3642"/>
                </a:lnTo>
                <a:lnTo>
                  <a:pt x="8571" y="3636"/>
                </a:lnTo>
                <a:lnTo>
                  <a:pt x="8549" y="3632"/>
                </a:lnTo>
                <a:lnTo>
                  <a:pt x="8526" y="3628"/>
                </a:lnTo>
                <a:lnTo>
                  <a:pt x="8503" y="3626"/>
                </a:lnTo>
                <a:lnTo>
                  <a:pt x="8480" y="3624"/>
                </a:lnTo>
                <a:lnTo>
                  <a:pt x="8455" y="3623"/>
                </a:lnTo>
                <a:lnTo>
                  <a:pt x="8430" y="3621"/>
                </a:lnTo>
                <a:lnTo>
                  <a:pt x="8398" y="3623"/>
                </a:lnTo>
                <a:lnTo>
                  <a:pt x="8366" y="3625"/>
                </a:lnTo>
                <a:lnTo>
                  <a:pt x="8336" y="3628"/>
                </a:lnTo>
                <a:lnTo>
                  <a:pt x="8307" y="3632"/>
                </a:lnTo>
                <a:lnTo>
                  <a:pt x="8280" y="3638"/>
                </a:lnTo>
                <a:lnTo>
                  <a:pt x="8252" y="3646"/>
                </a:lnTo>
                <a:lnTo>
                  <a:pt x="8227" y="3654"/>
                </a:lnTo>
                <a:lnTo>
                  <a:pt x="8202" y="3665"/>
                </a:lnTo>
                <a:lnTo>
                  <a:pt x="8179" y="3677"/>
                </a:lnTo>
                <a:lnTo>
                  <a:pt x="8156" y="3688"/>
                </a:lnTo>
                <a:lnTo>
                  <a:pt x="8134" y="3701"/>
                </a:lnTo>
                <a:lnTo>
                  <a:pt x="8114" y="3716"/>
                </a:lnTo>
                <a:lnTo>
                  <a:pt x="8094" y="3731"/>
                </a:lnTo>
                <a:lnTo>
                  <a:pt x="8076" y="3745"/>
                </a:lnTo>
                <a:lnTo>
                  <a:pt x="8059" y="3762"/>
                </a:lnTo>
                <a:lnTo>
                  <a:pt x="8042" y="3780"/>
                </a:lnTo>
                <a:lnTo>
                  <a:pt x="8027" y="3798"/>
                </a:lnTo>
                <a:lnTo>
                  <a:pt x="8013" y="3817"/>
                </a:lnTo>
                <a:lnTo>
                  <a:pt x="7999" y="3837"/>
                </a:lnTo>
                <a:lnTo>
                  <a:pt x="7987" y="3858"/>
                </a:lnTo>
                <a:lnTo>
                  <a:pt x="7976" y="3879"/>
                </a:lnTo>
                <a:lnTo>
                  <a:pt x="7965" y="3900"/>
                </a:lnTo>
                <a:lnTo>
                  <a:pt x="7955" y="3922"/>
                </a:lnTo>
                <a:lnTo>
                  <a:pt x="7948" y="3945"/>
                </a:lnTo>
                <a:lnTo>
                  <a:pt x="7941" y="3969"/>
                </a:lnTo>
                <a:lnTo>
                  <a:pt x="7934" y="3993"/>
                </a:lnTo>
                <a:lnTo>
                  <a:pt x="7929" y="4016"/>
                </a:lnTo>
                <a:lnTo>
                  <a:pt x="7924" y="4041"/>
                </a:lnTo>
                <a:lnTo>
                  <a:pt x="7920" y="4064"/>
                </a:lnTo>
                <a:lnTo>
                  <a:pt x="7918" y="4088"/>
                </a:lnTo>
                <a:lnTo>
                  <a:pt x="7917" y="4113"/>
                </a:lnTo>
                <a:lnTo>
                  <a:pt x="7916" y="4138"/>
                </a:lnTo>
                <a:lnTo>
                  <a:pt x="7916" y="4786"/>
                </a:lnTo>
                <a:lnTo>
                  <a:pt x="7917" y="4814"/>
                </a:lnTo>
                <a:lnTo>
                  <a:pt x="7918" y="4841"/>
                </a:lnTo>
                <a:lnTo>
                  <a:pt x="7920" y="4869"/>
                </a:lnTo>
                <a:lnTo>
                  <a:pt x="7924" y="4895"/>
                </a:lnTo>
                <a:lnTo>
                  <a:pt x="7929" y="4921"/>
                </a:lnTo>
                <a:lnTo>
                  <a:pt x="7934" y="4946"/>
                </a:lnTo>
                <a:lnTo>
                  <a:pt x="7941" y="4972"/>
                </a:lnTo>
                <a:lnTo>
                  <a:pt x="7948" y="4996"/>
                </a:lnTo>
                <a:lnTo>
                  <a:pt x="7955" y="5020"/>
                </a:lnTo>
                <a:lnTo>
                  <a:pt x="7965" y="5043"/>
                </a:lnTo>
                <a:lnTo>
                  <a:pt x="7976" y="5066"/>
                </a:lnTo>
                <a:lnTo>
                  <a:pt x="7987" y="5087"/>
                </a:lnTo>
                <a:lnTo>
                  <a:pt x="8000" y="5107"/>
                </a:lnTo>
                <a:lnTo>
                  <a:pt x="8014" y="5127"/>
                </a:lnTo>
                <a:lnTo>
                  <a:pt x="8027" y="5146"/>
                </a:lnTo>
                <a:lnTo>
                  <a:pt x="8043" y="5165"/>
                </a:lnTo>
                <a:lnTo>
                  <a:pt x="8060" y="5182"/>
                </a:lnTo>
                <a:lnTo>
                  <a:pt x="8078" y="5199"/>
                </a:lnTo>
                <a:lnTo>
                  <a:pt x="8096" y="5215"/>
                </a:lnTo>
                <a:lnTo>
                  <a:pt x="8116" y="5230"/>
                </a:lnTo>
                <a:lnTo>
                  <a:pt x="8137" y="5243"/>
                </a:lnTo>
                <a:lnTo>
                  <a:pt x="8159" y="5255"/>
                </a:lnTo>
                <a:lnTo>
                  <a:pt x="8181" y="5267"/>
                </a:lnTo>
                <a:lnTo>
                  <a:pt x="8204" y="5278"/>
                </a:lnTo>
                <a:lnTo>
                  <a:pt x="8229" y="5287"/>
                </a:lnTo>
                <a:lnTo>
                  <a:pt x="8254" y="5296"/>
                </a:lnTo>
                <a:lnTo>
                  <a:pt x="8282" y="5303"/>
                </a:lnTo>
                <a:lnTo>
                  <a:pt x="8309" y="5308"/>
                </a:lnTo>
                <a:lnTo>
                  <a:pt x="8338" y="5314"/>
                </a:lnTo>
                <a:lnTo>
                  <a:pt x="8368" y="5317"/>
                </a:lnTo>
                <a:lnTo>
                  <a:pt x="8398" y="5318"/>
                </a:lnTo>
                <a:lnTo>
                  <a:pt x="8430" y="5319"/>
                </a:lnTo>
                <a:lnTo>
                  <a:pt x="8453" y="5319"/>
                </a:lnTo>
                <a:lnTo>
                  <a:pt x="8477" y="5318"/>
                </a:lnTo>
                <a:lnTo>
                  <a:pt x="8499" y="5316"/>
                </a:lnTo>
                <a:lnTo>
                  <a:pt x="8520" y="5313"/>
                </a:lnTo>
                <a:lnTo>
                  <a:pt x="8542" y="5309"/>
                </a:lnTo>
                <a:lnTo>
                  <a:pt x="8562" y="5305"/>
                </a:lnTo>
                <a:lnTo>
                  <a:pt x="8584" y="5300"/>
                </a:lnTo>
                <a:lnTo>
                  <a:pt x="8604" y="5295"/>
                </a:lnTo>
                <a:lnTo>
                  <a:pt x="8624" y="5288"/>
                </a:lnTo>
                <a:lnTo>
                  <a:pt x="8643" y="5281"/>
                </a:lnTo>
                <a:lnTo>
                  <a:pt x="8662" y="5273"/>
                </a:lnTo>
                <a:lnTo>
                  <a:pt x="8680" y="5264"/>
                </a:lnTo>
                <a:lnTo>
                  <a:pt x="8698" y="5254"/>
                </a:lnTo>
                <a:lnTo>
                  <a:pt x="8716" y="5245"/>
                </a:lnTo>
                <a:lnTo>
                  <a:pt x="8733" y="5233"/>
                </a:lnTo>
                <a:lnTo>
                  <a:pt x="8750" y="5221"/>
                </a:lnTo>
                <a:lnTo>
                  <a:pt x="8766" y="5209"/>
                </a:lnTo>
                <a:lnTo>
                  <a:pt x="8782" y="5196"/>
                </a:lnTo>
                <a:lnTo>
                  <a:pt x="8795" y="5182"/>
                </a:lnTo>
                <a:lnTo>
                  <a:pt x="8810" y="5169"/>
                </a:lnTo>
                <a:lnTo>
                  <a:pt x="8823" y="5154"/>
                </a:lnTo>
                <a:lnTo>
                  <a:pt x="8836" y="5138"/>
                </a:lnTo>
                <a:lnTo>
                  <a:pt x="8847" y="5122"/>
                </a:lnTo>
                <a:lnTo>
                  <a:pt x="8859" y="5105"/>
                </a:lnTo>
                <a:lnTo>
                  <a:pt x="8870" y="5088"/>
                </a:lnTo>
                <a:lnTo>
                  <a:pt x="8879" y="5070"/>
                </a:lnTo>
                <a:lnTo>
                  <a:pt x="8888" y="5051"/>
                </a:lnTo>
                <a:lnTo>
                  <a:pt x="8896" y="5032"/>
                </a:lnTo>
                <a:lnTo>
                  <a:pt x="8904" y="5012"/>
                </a:lnTo>
                <a:lnTo>
                  <a:pt x="8911" y="4992"/>
                </a:lnTo>
                <a:lnTo>
                  <a:pt x="8917" y="4971"/>
                </a:lnTo>
                <a:lnTo>
                  <a:pt x="8923" y="4949"/>
                </a:lnTo>
                <a:lnTo>
                  <a:pt x="8661" y="4865"/>
                </a:lnTo>
                <a:close/>
                <a:moveTo>
                  <a:pt x="9449" y="5304"/>
                </a:moveTo>
                <a:lnTo>
                  <a:pt x="9449" y="4580"/>
                </a:lnTo>
                <a:lnTo>
                  <a:pt x="9593" y="4580"/>
                </a:lnTo>
                <a:lnTo>
                  <a:pt x="9615" y="4580"/>
                </a:lnTo>
                <a:lnTo>
                  <a:pt x="9637" y="4583"/>
                </a:lnTo>
                <a:lnTo>
                  <a:pt x="9658" y="4586"/>
                </a:lnTo>
                <a:lnTo>
                  <a:pt x="9678" y="4591"/>
                </a:lnTo>
                <a:lnTo>
                  <a:pt x="9697" y="4599"/>
                </a:lnTo>
                <a:lnTo>
                  <a:pt x="9716" y="4607"/>
                </a:lnTo>
                <a:lnTo>
                  <a:pt x="9734" y="4617"/>
                </a:lnTo>
                <a:lnTo>
                  <a:pt x="9751" y="4628"/>
                </a:lnTo>
                <a:lnTo>
                  <a:pt x="9759" y="4635"/>
                </a:lnTo>
                <a:lnTo>
                  <a:pt x="9768" y="4642"/>
                </a:lnTo>
                <a:lnTo>
                  <a:pt x="9775" y="4651"/>
                </a:lnTo>
                <a:lnTo>
                  <a:pt x="9783" y="4659"/>
                </a:lnTo>
                <a:lnTo>
                  <a:pt x="9790" y="4670"/>
                </a:lnTo>
                <a:lnTo>
                  <a:pt x="9798" y="4680"/>
                </a:lnTo>
                <a:lnTo>
                  <a:pt x="9805" y="4691"/>
                </a:lnTo>
                <a:lnTo>
                  <a:pt x="9811" y="4704"/>
                </a:lnTo>
                <a:lnTo>
                  <a:pt x="9824" y="4730"/>
                </a:lnTo>
                <a:lnTo>
                  <a:pt x="9836" y="4760"/>
                </a:lnTo>
                <a:lnTo>
                  <a:pt x="9847" y="4793"/>
                </a:lnTo>
                <a:lnTo>
                  <a:pt x="9857" y="4829"/>
                </a:lnTo>
                <a:lnTo>
                  <a:pt x="9974" y="5304"/>
                </a:lnTo>
                <a:lnTo>
                  <a:pt x="10255" y="5304"/>
                </a:lnTo>
                <a:lnTo>
                  <a:pt x="10116" y="4760"/>
                </a:lnTo>
                <a:lnTo>
                  <a:pt x="10109" y="4729"/>
                </a:lnTo>
                <a:lnTo>
                  <a:pt x="10101" y="4699"/>
                </a:lnTo>
                <a:lnTo>
                  <a:pt x="10091" y="4672"/>
                </a:lnTo>
                <a:lnTo>
                  <a:pt x="10080" y="4645"/>
                </a:lnTo>
                <a:lnTo>
                  <a:pt x="10070" y="4621"/>
                </a:lnTo>
                <a:lnTo>
                  <a:pt x="10058" y="4597"/>
                </a:lnTo>
                <a:lnTo>
                  <a:pt x="10045" y="4576"/>
                </a:lnTo>
                <a:lnTo>
                  <a:pt x="10032" y="4554"/>
                </a:lnTo>
                <a:lnTo>
                  <a:pt x="10018" y="4535"/>
                </a:lnTo>
                <a:lnTo>
                  <a:pt x="10002" y="4517"/>
                </a:lnTo>
                <a:lnTo>
                  <a:pt x="9984" y="4500"/>
                </a:lnTo>
                <a:lnTo>
                  <a:pt x="9966" y="4486"/>
                </a:lnTo>
                <a:lnTo>
                  <a:pt x="9945" y="4472"/>
                </a:lnTo>
                <a:lnTo>
                  <a:pt x="9924" y="4460"/>
                </a:lnTo>
                <a:lnTo>
                  <a:pt x="9900" y="4450"/>
                </a:lnTo>
                <a:lnTo>
                  <a:pt x="9876" y="4440"/>
                </a:lnTo>
                <a:lnTo>
                  <a:pt x="9895" y="4433"/>
                </a:lnTo>
                <a:lnTo>
                  <a:pt x="9913" y="4424"/>
                </a:lnTo>
                <a:lnTo>
                  <a:pt x="9931" y="4412"/>
                </a:lnTo>
                <a:lnTo>
                  <a:pt x="9948" y="4401"/>
                </a:lnTo>
                <a:lnTo>
                  <a:pt x="9965" y="4386"/>
                </a:lnTo>
                <a:lnTo>
                  <a:pt x="9981" y="4370"/>
                </a:lnTo>
                <a:lnTo>
                  <a:pt x="9996" y="4353"/>
                </a:lnTo>
                <a:lnTo>
                  <a:pt x="10011" y="4333"/>
                </a:lnTo>
                <a:lnTo>
                  <a:pt x="10024" y="4313"/>
                </a:lnTo>
                <a:lnTo>
                  <a:pt x="10038" y="4291"/>
                </a:lnTo>
                <a:lnTo>
                  <a:pt x="10050" y="4267"/>
                </a:lnTo>
                <a:lnTo>
                  <a:pt x="10061" y="4242"/>
                </a:lnTo>
                <a:lnTo>
                  <a:pt x="10072" y="4217"/>
                </a:lnTo>
                <a:lnTo>
                  <a:pt x="10083" y="4189"/>
                </a:lnTo>
                <a:lnTo>
                  <a:pt x="10091" y="4160"/>
                </a:lnTo>
                <a:lnTo>
                  <a:pt x="10099" y="4131"/>
                </a:lnTo>
                <a:lnTo>
                  <a:pt x="10229" y="3638"/>
                </a:lnTo>
                <a:lnTo>
                  <a:pt x="9965" y="3638"/>
                </a:lnTo>
                <a:lnTo>
                  <a:pt x="9842" y="4097"/>
                </a:lnTo>
                <a:lnTo>
                  <a:pt x="9838" y="4115"/>
                </a:lnTo>
                <a:lnTo>
                  <a:pt x="9833" y="4133"/>
                </a:lnTo>
                <a:lnTo>
                  <a:pt x="9826" y="4149"/>
                </a:lnTo>
                <a:lnTo>
                  <a:pt x="9821" y="4165"/>
                </a:lnTo>
                <a:lnTo>
                  <a:pt x="9815" y="4179"/>
                </a:lnTo>
                <a:lnTo>
                  <a:pt x="9807" y="4193"/>
                </a:lnTo>
                <a:lnTo>
                  <a:pt x="9801" y="4206"/>
                </a:lnTo>
                <a:lnTo>
                  <a:pt x="9793" y="4219"/>
                </a:lnTo>
                <a:lnTo>
                  <a:pt x="9777" y="4240"/>
                </a:lnTo>
                <a:lnTo>
                  <a:pt x="9762" y="4260"/>
                </a:lnTo>
                <a:lnTo>
                  <a:pt x="9754" y="4268"/>
                </a:lnTo>
                <a:lnTo>
                  <a:pt x="9746" y="4276"/>
                </a:lnTo>
                <a:lnTo>
                  <a:pt x="9737" y="4283"/>
                </a:lnTo>
                <a:lnTo>
                  <a:pt x="9729" y="4290"/>
                </a:lnTo>
                <a:lnTo>
                  <a:pt x="9711" y="4301"/>
                </a:lnTo>
                <a:lnTo>
                  <a:pt x="9693" y="4312"/>
                </a:lnTo>
                <a:lnTo>
                  <a:pt x="9674" y="4319"/>
                </a:lnTo>
                <a:lnTo>
                  <a:pt x="9656" y="4325"/>
                </a:lnTo>
                <a:lnTo>
                  <a:pt x="9637" y="4329"/>
                </a:lnTo>
                <a:lnTo>
                  <a:pt x="9617" y="4332"/>
                </a:lnTo>
                <a:lnTo>
                  <a:pt x="9598" y="4334"/>
                </a:lnTo>
                <a:lnTo>
                  <a:pt x="9580" y="4334"/>
                </a:lnTo>
                <a:lnTo>
                  <a:pt x="9449" y="4334"/>
                </a:lnTo>
                <a:lnTo>
                  <a:pt x="9449" y="3633"/>
                </a:lnTo>
                <a:lnTo>
                  <a:pt x="9173" y="3633"/>
                </a:lnTo>
                <a:lnTo>
                  <a:pt x="9173" y="5304"/>
                </a:lnTo>
                <a:lnTo>
                  <a:pt x="9449" y="5304"/>
                </a:lnTo>
                <a:close/>
                <a:moveTo>
                  <a:pt x="12038" y="5304"/>
                </a:moveTo>
                <a:lnTo>
                  <a:pt x="12038" y="5046"/>
                </a:lnTo>
                <a:lnTo>
                  <a:pt x="11382" y="5046"/>
                </a:lnTo>
                <a:lnTo>
                  <a:pt x="11382" y="4584"/>
                </a:lnTo>
                <a:lnTo>
                  <a:pt x="11947" y="4584"/>
                </a:lnTo>
                <a:lnTo>
                  <a:pt x="11947" y="4334"/>
                </a:lnTo>
                <a:lnTo>
                  <a:pt x="11382" y="4334"/>
                </a:lnTo>
                <a:lnTo>
                  <a:pt x="11382" y="3888"/>
                </a:lnTo>
                <a:lnTo>
                  <a:pt x="12038" y="3888"/>
                </a:lnTo>
                <a:lnTo>
                  <a:pt x="12038" y="3633"/>
                </a:lnTo>
                <a:lnTo>
                  <a:pt x="11108" y="3633"/>
                </a:lnTo>
                <a:lnTo>
                  <a:pt x="11108" y="5304"/>
                </a:lnTo>
                <a:lnTo>
                  <a:pt x="12038" y="5304"/>
                </a:lnTo>
                <a:close/>
                <a:moveTo>
                  <a:pt x="12535" y="4574"/>
                </a:moveTo>
                <a:lnTo>
                  <a:pt x="12961" y="4574"/>
                </a:lnTo>
                <a:lnTo>
                  <a:pt x="12961" y="4778"/>
                </a:lnTo>
                <a:lnTo>
                  <a:pt x="12960" y="4804"/>
                </a:lnTo>
                <a:lnTo>
                  <a:pt x="12958" y="4830"/>
                </a:lnTo>
                <a:lnTo>
                  <a:pt x="12953" y="4856"/>
                </a:lnTo>
                <a:lnTo>
                  <a:pt x="12948" y="4882"/>
                </a:lnTo>
                <a:lnTo>
                  <a:pt x="12945" y="4894"/>
                </a:lnTo>
                <a:lnTo>
                  <a:pt x="12942" y="4907"/>
                </a:lnTo>
                <a:lnTo>
                  <a:pt x="12937" y="4919"/>
                </a:lnTo>
                <a:lnTo>
                  <a:pt x="12932" y="4930"/>
                </a:lnTo>
                <a:lnTo>
                  <a:pt x="12928" y="4941"/>
                </a:lnTo>
                <a:lnTo>
                  <a:pt x="12923" y="4951"/>
                </a:lnTo>
                <a:lnTo>
                  <a:pt x="12916" y="4962"/>
                </a:lnTo>
                <a:lnTo>
                  <a:pt x="12910" y="4973"/>
                </a:lnTo>
                <a:lnTo>
                  <a:pt x="12902" y="4982"/>
                </a:lnTo>
                <a:lnTo>
                  <a:pt x="12895" y="4991"/>
                </a:lnTo>
                <a:lnTo>
                  <a:pt x="12888" y="5000"/>
                </a:lnTo>
                <a:lnTo>
                  <a:pt x="12878" y="5008"/>
                </a:lnTo>
                <a:lnTo>
                  <a:pt x="12870" y="5016"/>
                </a:lnTo>
                <a:lnTo>
                  <a:pt x="12859" y="5022"/>
                </a:lnTo>
                <a:lnTo>
                  <a:pt x="12848" y="5030"/>
                </a:lnTo>
                <a:lnTo>
                  <a:pt x="12838" y="5036"/>
                </a:lnTo>
                <a:lnTo>
                  <a:pt x="12826" y="5041"/>
                </a:lnTo>
                <a:lnTo>
                  <a:pt x="12813" y="5046"/>
                </a:lnTo>
                <a:lnTo>
                  <a:pt x="12801" y="5050"/>
                </a:lnTo>
                <a:lnTo>
                  <a:pt x="12787" y="5053"/>
                </a:lnTo>
                <a:lnTo>
                  <a:pt x="12772" y="5056"/>
                </a:lnTo>
                <a:lnTo>
                  <a:pt x="12757" y="5058"/>
                </a:lnTo>
                <a:lnTo>
                  <a:pt x="12741" y="5059"/>
                </a:lnTo>
                <a:lnTo>
                  <a:pt x="12724" y="5059"/>
                </a:lnTo>
                <a:lnTo>
                  <a:pt x="12703" y="5058"/>
                </a:lnTo>
                <a:lnTo>
                  <a:pt x="12682" y="5056"/>
                </a:lnTo>
                <a:lnTo>
                  <a:pt x="12662" y="5052"/>
                </a:lnTo>
                <a:lnTo>
                  <a:pt x="12643" y="5046"/>
                </a:lnTo>
                <a:lnTo>
                  <a:pt x="12625" y="5038"/>
                </a:lnTo>
                <a:lnTo>
                  <a:pt x="12607" y="5029"/>
                </a:lnTo>
                <a:lnTo>
                  <a:pt x="12591" y="5017"/>
                </a:lnTo>
                <a:lnTo>
                  <a:pt x="12575" y="5004"/>
                </a:lnTo>
                <a:lnTo>
                  <a:pt x="12560" y="4990"/>
                </a:lnTo>
                <a:lnTo>
                  <a:pt x="12546" y="4975"/>
                </a:lnTo>
                <a:lnTo>
                  <a:pt x="12535" y="4958"/>
                </a:lnTo>
                <a:lnTo>
                  <a:pt x="12524" y="4940"/>
                </a:lnTo>
                <a:lnTo>
                  <a:pt x="12516" y="4921"/>
                </a:lnTo>
                <a:lnTo>
                  <a:pt x="12508" y="4900"/>
                </a:lnTo>
                <a:lnTo>
                  <a:pt x="12502" y="4878"/>
                </a:lnTo>
                <a:lnTo>
                  <a:pt x="12497" y="4855"/>
                </a:lnTo>
                <a:lnTo>
                  <a:pt x="12233" y="4937"/>
                </a:lnTo>
                <a:lnTo>
                  <a:pt x="12238" y="4959"/>
                </a:lnTo>
                <a:lnTo>
                  <a:pt x="12244" y="4981"/>
                </a:lnTo>
                <a:lnTo>
                  <a:pt x="12250" y="5002"/>
                </a:lnTo>
                <a:lnTo>
                  <a:pt x="12257" y="5022"/>
                </a:lnTo>
                <a:lnTo>
                  <a:pt x="12266" y="5043"/>
                </a:lnTo>
                <a:lnTo>
                  <a:pt x="12274" y="5062"/>
                </a:lnTo>
                <a:lnTo>
                  <a:pt x="12284" y="5080"/>
                </a:lnTo>
                <a:lnTo>
                  <a:pt x="12293" y="5098"/>
                </a:lnTo>
                <a:lnTo>
                  <a:pt x="12305" y="5115"/>
                </a:lnTo>
                <a:lnTo>
                  <a:pt x="12317" y="5131"/>
                </a:lnTo>
                <a:lnTo>
                  <a:pt x="12328" y="5147"/>
                </a:lnTo>
                <a:lnTo>
                  <a:pt x="12342" y="5163"/>
                </a:lnTo>
                <a:lnTo>
                  <a:pt x="12355" y="5178"/>
                </a:lnTo>
                <a:lnTo>
                  <a:pt x="12370" y="5192"/>
                </a:lnTo>
                <a:lnTo>
                  <a:pt x="12384" y="5206"/>
                </a:lnTo>
                <a:lnTo>
                  <a:pt x="12400" y="5218"/>
                </a:lnTo>
                <a:lnTo>
                  <a:pt x="12417" y="5230"/>
                </a:lnTo>
                <a:lnTo>
                  <a:pt x="12434" y="5242"/>
                </a:lnTo>
                <a:lnTo>
                  <a:pt x="12451" y="5252"/>
                </a:lnTo>
                <a:lnTo>
                  <a:pt x="12469" y="5263"/>
                </a:lnTo>
                <a:lnTo>
                  <a:pt x="12488" y="5271"/>
                </a:lnTo>
                <a:lnTo>
                  <a:pt x="12507" y="5280"/>
                </a:lnTo>
                <a:lnTo>
                  <a:pt x="12526" y="5287"/>
                </a:lnTo>
                <a:lnTo>
                  <a:pt x="12546" y="5293"/>
                </a:lnTo>
                <a:lnTo>
                  <a:pt x="12567" y="5300"/>
                </a:lnTo>
                <a:lnTo>
                  <a:pt x="12588" y="5305"/>
                </a:lnTo>
                <a:lnTo>
                  <a:pt x="12610" y="5309"/>
                </a:lnTo>
                <a:lnTo>
                  <a:pt x="12631" y="5313"/>
                </a:lnTo>
                <a:lnTo>
                  <a:pt x="12655" y="5316"/>
                </a:lnTo>
                <a:lnTo>
                  <a:pt x="12677" y="5317"/>
                </a:lnTo>
                <a:lnTo>
                  <a:pt x="12701" y="5319"/>
                </a:lnTo>
                <a:lnTo>
                  <a:pt x="12724" y="5319"/>
                </a:lnTo>
                <a:lnTo>
                  <a:pt x="12757" y="5318"/>
                </a:lnTo>
                <a:lnTo>
                  <a:pt x="12789" y="5316"/>
                </a:lnTo>
                <a:lnTo>
                  <a:pt x="12819" y="5313"/>
                </a:lnTo>
                <a:lnTo>
                  <a:pt x="12848" y="5308"/>
                </a:lnTo>
                <a:lnTo>
                  <a:pt x="12876" y="5302"/>
                </a:lnTo>
                <a:lnTo>
                  <a:pt x="12903" y="5296"/>
                </a:lnTo>
                <a:lnTo>
                  <a:pt x="12929" y="5287"/>
                </a:lnTo>
                <a:lnTo>
                  <a:pt x="12954" y="5277"/>
                </a:lnTo>
                <a:lnTo>
                  <a:pt x="12978" y="5266"/>
                </a:lnTo>
                <a:lnTo>
                  <a:pt x="13001" y="5254"/>
                </a:lnTo>
                <a:lnTo>
                  <a:pt x="13022" y="5241"/>
                </a:lnTo>
                <a:lnTo>
                  <a:pt x="13042" y="5227"/>
                </a:lnTo>
                <a:lnTo>
                  <a:pt x="13062" y="5212"/>
                </a:lnTo>
                <a:lnTo>
                  <a:pt x="13080" y="5196"/>
                </a:lnTo>
                <a:lnTo>
                  <a:pt x="13097" y="5179"/>
                </a:lnTo>
                <a:lnTo>
                  <a:pt x="13114" y="5161"/>
                </a:lnTo>
                <a:lnTo>
                  <a:pt x="13129" y="5143"/>
                </a:lnTo>
                <a:lnTo>
                  <a:pt x="13143" y="5123"/>
                </a:lnTo>
                <a:lnTo>
                  <a:pt x="13157" y="5103"/>
                </a:lnTo>
                <a:lnTo>
                  <a:pt x="13168" y="5083"/>
                </a:lnTo>
                <a:lnTo>
                  <a:pt x="13179" y="5061"/>
                </a:lnTo>
                <a:lnTo>
                  <a:pt x="13189" y="5038"/>
                </a:lnTo>
                <a:lnTo>
                  <a:pt x="13198" y="5015"/>
                </a:lnTo>
                <a:lnTo>
                  <a:pt x="13206" y="4992"/>
                </a:lnTo>
                <a:lnTo>
                  <a:pt x="13214" y="4966"/>
                </a:lnTo>
                <a:lnTo>
                  <a:pt x="13219" y="4942"/>
                </a:lnTo>
                <a:lnTo>
                  <a:pt x="13224" y="4916"/>
                </a:lnTo>
                <a:lnTo>
                  <a:pt x="13229" y="4890"/>
                </a:lnTo>
                <a:lnTo>
                  <a:pt x="13232" y="4864"/>
                </a:lnTo>
                <a:lnTo>
                  <a:pt x="13235" y="4836"/>
                </a:lnTo>
                <a:lnTo>
                  <a:pt x="13236" y="4810"/>
                </a:lnTo>
                <a:lnTo>
                  <a:pt x="13236" y="4781"/>
                </a:lnTo>
                <a:lnTo>
                  <a:pt x="13236" y="4154"/>
                </a:lnTo>
                <a:lnTo>
                  <a:pt x="13236" y="4131"/>
                </a:lnTo>
                <a:lnTo>
                  <a:pt x="13235" y="4106"/>
                </a:lnTo>
                <a:lnTo>
                  <a:pt x="13233" y="4082"/>
                </a:lnTo>
                <a:lnTo>
                  <a:pt x="13231" y="4059"/>
                </a:lnTo>
                <a:lnTo>
                  <a:pt x="13228" y="4034"/>
                </a:lnTo>
                <a:lnTo>
                  <a:pt x="13223" y="4010"/>
                </a:lnTo>
                <a:lnTo>
                  <a:pt x="13219" y="3987"/>
                </a:lnTo>
                <a:lnTo>
                  <a:pt x="13214" y="3962"/>
                </a:lnTo>
                <a:lnTo>
                  <a:pt x="13208" y="3939"/>
                </a:lnTo>
                <a:lnTo>
                  <a:pt x="13200" y="3916"/>
                </a:lnTo>
                <a:lnTo>
                  <a:pt x="13192" y="3894"/>
                </a:lnTo>
                <a:lnTo>
                  <a:pt x="13182" y="3871"/>
                </a:lnTo>
                <a:lnTo>
                  <a:pt x="13171" y="3850"/>
                </a:lnTo>
                <a:lnTo>
                  <a:pt x="13161" y="3830"/>
                </a:lnTo>
                <a:lnTo>
                  <a:pt x="13148" y="3810"/>
                </a:lnTo>
                <a:lnTo>
                  <a:pt x="13134" y="3791"/>
                </a:lnTo>
                <a:lnTo>
                  <a:pt x="13120" y="3773"/>
                </a:lnTo>
                <a:lnTo>
                  <a:pt x="13104" y="3755"/>
                </a:lnTo>
                <a:lnTo>
                  <a:pt x="13087" y="3738"/>
                </a:lnTo>
                <a:lnTo>
                  <a:pt x="13068" y="3722"/>
                </a:lnTo>
                <a:lnTo>
                  <a:pt x="13049" y="3707"/>
                </a:lnTo>
                <a:lnTo>
                  <a:pt x="13027" y="3693"/>
                </a:lnTo>
                <a:lnTo>
                  <a:pt x="13005" y="3681"/>
                </a:lnTo>
                <a:lnTo>
                  <a:pt x="12982" y="3668"/>
                </a:lnTo>
                <a:lnTo>
                  <a:pt x="12958" y="3657"/>
                </a:lnTo>
                <a:lnTo>
                  <a:pt x="12930" y="3648"/>
                </a:lnTo>
                <a:lnTo>
                  <a:pt x="12902" y="3639"/>
                </a:lnTo>
                <a:lnTo>
                  <a:pt x="12873" y="3633"/>
                </a:lnTo>
                <a:lnTo>
                  <a:pt x="12841" y="3628"/>
                </a:lnTo>
                <a:lnTo>
                  <a:pt x="12808" y="3625"/>
                </a:lnTo>
                <a:lnTo>
                  <a:pt x="12773" y="3623"/>
                </a:lnTo>
                <a:lnTo>
                  <a:pt x="12737" y="3621"/>
                </a:lnTo>
                <a:lnTo>
                  <a:pt x="12711" y="3623"/>
                </a:lnTo>
                <a:lnTo>
                  <a:pt x="12685" y="3624"/>
                </a:lnTo>
                <a:lnTo>
                  <a:pt x="12661" y="3626"/>
                </a:lnTo>
                <a:lnTo>
                  <a:pt x="12637" y="3629"/>
                </a:lnTo>
                <a:lnTo>
                  <a:pt x="12613" y="3633"/>
                </a:lnTo>
                <a:lnTo>
                  <a:pt x="12591" y="3637"/>
                </a:lnTo>
                <a:lnTo>
                  <a:pt x="12569" y="3644"/>
                </a:lnTo>
                <a:lnTo>
                  <a:pt x="12548" y="3650"/>
                </a:lnTo>
                <a:lnTo>
                  <a:pt x="12526" y="3657"/>
                </a:lnTo>
                <a:lnTo>
                  <a:pt x="12506" y="3666"/>
                </a:lnTo>
                <a:lnTo>
                  <a:pt x="12487" y="3675"/>
                </a:lnTo>
                <a:lnTo>
                  <a:pt x="12468" y="3685"/>
                </a:lnTo>
                <a:lnTo>
                  <a:pt x="12450" y="3696"/>
                </a:lnTo>
                <a:lnTo>
                  <a:pt x="12432" y="3706"/>
                </a:lnTo>
                <a:lnTo>
                  <a:pt x="12416" y="3718"/>
                </a:lnTo>
                <a:lnTo>
                  <a:pt x="12399" y="3731"/>
                </a:lnTo>
                <a:lnTo>
                  <a:pt x="12384" y="3744"/>
                </a:lnTo>
                <a:lnTo>
                  <a:pt x="12370" y="3758"/>
                </a:lnTo>
                <a:lnTo>
                  <a:pt x="12355" y="3772"/>
                </a:lnTo>
                <a:lnTo>
                  <a:pt x="12342" y="3787"/>
                </a:lnTo>
                <a:lnTo>
                  <a:pt x="12329" y="3803"/>
                </a:lnTo>
                <a:lnTo>
                  <a:pt x="12317" y="3818"/>
                </a:lnTo>
                <a:lnTo>
                  <a:pt x="12306" y="3835"/>
                </a:lnTo>
                <a:lnTo>
                  <a:pt x="12295" y="3852"/>
                </a:lnTo>
                <a:lnTo>
                  <a:pt x="12285" y="3869"/>
                </a:lnTo>
                <a:lnTo>
                  <a:pt x="12276" y="3887"/>
                </a:lnTo>
                <a:lnTo>
                  <a:pt x="12268" y="3906"/>
                </a:lnTo>
                <a:lnTo>
                  <a:pt x="12259" y="3924"/>
                </a:lnTo>
                <a:lnTo>
                  <a:pt x="12252" y="3943"/>
                </a:lnTo>
                <a:lnTo>
                  <a:pt x="12246" y="3963"/>
                </a:lnTo>
                <a:lnTo>
                  <a:pt x="12240" y="3983"/>
                </a:lnTo>
                <a:lnTo>
                  <a:pt x="12235" y="4004"/>
                </a:lnTo>
                <a:lnTo>
                  <a:pt x="12495" y="4087"/>
                </a:lnTo>
                <a:lnTo>
                  <a:pt x="12499" y="4068"/>
                </a:lnTo>
                <a:lnTo>
                  <a:pt x="12504" y="4049"/>
                </a:lnTo>
                <a:lnTo>
                  <a:pt x="12512" y="4030"/>
                </a:lnTo>
                <a:lnTo>
                  <a:pt x="12521" y="4012"/>
                </a:lnTo>
                <a:lnTo>
                  <a:pt x="12531" y="3993"/>
                </a:lnTo>
                <a:lnTo>
                  <a:pt x="12542" y="3976"/>
                </a:lnTo>
                <a:lnTo>
                  <a:pt x="12556" y="3960"/>
                </a:lnTo>
                <a:lnTo>
                  <a:pt x="12570" y="3945"/>
                </a:lnTo>
                <a:lnTo>
                  <a:pt x="12586" y="3932"/>
                </a:lnTo>
                <a:lnTo>
                  <a:pt x="12603" y="3920"/>
                </a:lnTo>
                <a:lnTo>
                  <a:pt x="12621" y="3908"/>
                </a:lnTo>
                <a:lnTo>
                  <a:pt x="12641" y="3899"/>
                </a:lnTo>
                <a:lnTo>
                  <a:pt x="12651" y="3895"/>
                </a:lnTo>
                <a:lnTo>
                  <a:pt x="12662" y="3891"/>
                </a:lnTo>
                <a:lnTo>
                  <a:pt x="12674" y="3888"/>
                </a:lnTo>
                <a:lnTo>
                  <a:pt x="12684" y="3885"/>
                </a:lnTo>
                <a:lnTo>
                  <a:pt x="12697" y="3883"/>
                </a:lnTo>
                <a:lnTo>
                  <a:pt x="12709" y="3882"/>
                </a:lnTo>
                <a:lnTo>
                  <a:pt x="12721" y="3881"/>
                </a:lnTo>
                <a:lnTo>
                  <a:pt x="12734" y="3881"/>
                </a:lnTo>
                <a:lnTo>
                  <a:pt x="12752" y="3881"/>
                </a:lnTo>
                <a:lnTo>
                  <a:pt x="12768" y="3882"/>
                </a:lnTo>
                <a:lnTo>
                  <a:pt x="12783" y="3884"/>
                </a:lnTo>
                <a:lnTo>
                  <a:pt x="12798" y="3886"/>
                </a:lnTo>
                <a:lnTo>
                  <a:pt x="12811" y="3889"/>
                </a:lnTo>
                <a:lnTo>
                  <a:pt x="12825" y="3894"/>
                </a:lnTo>
                <a:lnTo>
                  <a:pt x="12837" y="3898"/>
                </a:lnTo>
                <a:lnTo>
                  <a:pt x="12848" y="3904"/>
                </a:lnTo>
                <a:lnTo>
                  <a:pt x="12859" y="3909"/>
                </a:lnTo>
                <a:lnTo>
                  <a:pt x="12870" y="3916"/>
                </a:lnTo>
                <a:lnTo>
                  <a:pt x="12879" y="3923"/>
                </a:lnTo>
                <a:lnTo>
                  <a:pt x="12889" y="3930"/>
                </a:lnTo>
                <a:lnTo>
                  <a:pt x="12896" y="3938"/>
                </a:lnTo>
                <a:lnTo>
                  <a:pt x="12905" y="3945"/>
                </a:lnTo>
                <a:lnTo>
                  <a:pt x="12912" y="3955"/>
                </a:lnTo>
                <a:lnTo>
                  <a:pt x="12918" y="3963"/>
                </a:lnTo>
                <a:lnTo>
                  <a:pt x="12925" y="3973"/>
                </a:lnTo>
                <a:lnTo>
                  <a:pt x="12930" y="3983"/>
                </a:lnTo>
                <a:lnTo>
                  <a:pt x="12934" y="3993"/>
                </a:lnTo>
                <a:lnTo>
                  <a:pt x="12940" y="4004"/>
                </a:lnTo>
                <a:lnTo>
                  <a:pt x="12943" y="4014"/>
                </a:lnTo>
                <a:lnTo>
                  <a:pt x="12947" y="4025"/>
                </a:lnTo>
                <a:lnTo>
                  <a:pt x="12949" y="4037"/>
                </a:lnTo>
                <a:lnTo>
                  <a:pt x="12952" y="4047"/>
                </a:lnTo>
                <a:lnTo>
                  <a:pt x="12955" y="4071"/>
                </a:lnTo>
                <a:lnTo>
                  <a:pt x="12959" y="4095"/>
                </a:lnTo>
                <a:lnTo>
                  <a:pt x="12960" y="4118"/>
                </a:lnTo>
                <a:lnTo>
                  <a:pt x="12961" y="4142"/>
                </a:lnTo>
                <a:lnTo>
                  <a:pt x="12961" y="4325"/>
                </a:lnTo>
                <a:lnTo>
                  <a:pt x="12535" y="4325"/>
                </a:lnTo>
                <a:lnTo>
                  <a:pt x="12535" y="4574"/>
                </a:lnTo>
                <a:close/>
                <a:moveTo>
                  <a:pt x="14252" y="4865"/>
                </a:moveTo>
                <a:lnTo>
                  <a:pt x="14248" y="4887"/>
                </a:lnTo>
                <a:lnTo>
                  <a:pt x="14241" y="4907"/>
                </a:lnTo>
                <a:lnTo>
                  <a:pt x="14233" y="4926"/>
                </a:lnTo>
                <a:lnTo>
                  <a:pt x="14224" y="4944"/>
                </a:lnTo>
                <a:lnTo>
                  <a:pt x="14214" y="4961"/>
                </a:lnTo>
                <a:lnTo>
                  <a:pt x="14201" y="4977"/>
                </a:lnTo>
                <a:lnTo>
                  <a:pt x="14188" y="4991"/>
                </a:lnTo>
                <a:lnTo>
                  <a:pt x="14174" y="5004"/>
                </a:lnTo>
                <a:lnTo>
                  <a:pt x="14157" y="5016"/>
                </a:lnTo>
                <a:lnTo>
                  <a:pt x="14141" y="5027"/>
                </a:lnTo>
                <a:lnTo>
                  <a:pt x="14123" y="5035"/>
                </a:lnTo>
                <a:lnTo>
                  <a:pt x="14104" y="5043"/>
                </a:lnTo>
                <a:lnTo>
                  <a:pt x="14085" y="5048"/>
                </a:lnTo>
                <a:lnTo>
                  <a:pt x="14064" y="5052"/>
                </a:lnTo>
                <a:lnTo>
                  <a:pt x="14043" y="5054"/>
                </a:lnTo>
                <a:lnTo>
                  <a:pt x="14022" y="5055"/>
                </a:lnTo>
                <a:lnTo>
                  <a:pt x="14007" y="5054"/>
                </a:lnTo>
                <a:lnTo>
                  <a:pt x="13992" y="5053"/>
                </a:lnTo>
                <a:lnTo>
                  <a:pt x="13979" y="5052"/>
                </a:lnTo>
                <a:lnTo>
                  <a:pt x="13966" y="5050"/>
                </a:lnTo>
                <a:lnTo>
                  <a:pt x="13953" y="5047"/>
                </a:lnTo>
                <a:lnTo>
                  <a:pt x="13941" y="5044"/>
                </a:lnTo>
                <a:lnTo>
                  <a:pt x="13929" y="5039"/>
                </a:lnTo>
                <a:lnTo>
                  <a:pt x="13917" y="5034"/>
                </a:lnTo>
                <a:lnTo>
                  <a:pt x="13907" y="5029"/>
                </a:lnTo>
                <a:lnTo>
                  <a:pt x="13896" y="5023"/>
                </a:lnTo>
                <a:lnTo>
                  <a:pt x="13887" y="5017"/>
                </a:lnTo>
                <a:lnTo>
                  <a:pt x="13877" y="5010"/>
                </a:lnTo>
                <a:lnTo>
                  <a:pt x="13867" y="5002"/>
                </a:lnTo>
                <a:lnTo>
                  <a:pt x="13859" y="4995"/>
                </a:lnTo>
                <a:lnTo>
                  <a:pt x="13851" y="4986"/>
                </a:lnTo>
                <a:lnTo>
                  <a:pt x="13843" y="4978"/>
                </a:lnTo>
                <a:lnTo>
                  <a:pt x="13836" y="4968"/>
                </a:lnTo>
                <a:lnTo>
                  <a:pt x="13829" y="4959"/>
                </a:lnTo>
                <a:lnTo>
                  <a:pt x="13823" y="4949"/>
                </a:lnTo>
                <a:lnTo>
                  <a:pt x="13817" y="4939"/>
                </a:lnTo>
                <a:lnTo>
                  <a:pt x="13811" y="4928"/>
                </a:lnTo>
                <a:lnTo>
                  <a:pt x="13807" y="4918"/>
                </a:lnTo>
                <a:lnTo>
                  <a:pt x="13803" y="4906"/>
                </a:lnTo>
                <a:lnTo>
                  <a:pt x="13799" y="4894"/>
                </a:lnTo>
                <a:lnTo>
                  <a:pt x="13792" y="4870"/>
                </a:lnTo>
                <a:lnTo>
                  <a:pt x="13788" y="4844"/>
                </a:lnTo>
                <a:lnTo>
                  <a:pt x="13785" y="4819"/>
                </a:lnTo>
                <a:lnTo>
                  <a:pt x="13784" y="4793"/>
                </a:lnTo>
                <a:lnTo>
                  <a:pt x="13784" y="4128"/>
                </a:lnTo>
                <a:lnTo>
                  <a:pt x="13785" y="4106"/>
                </a:lnTo>
                <a:lnTo>
                  <a:pt x="13788" y="4085"/>
                </a:lnTo>
                <a:lnTo>
                  <a:pt x="13792" y="4063"/>
                </a:lnTo>
                <a:lnTo>
                  <a:pt x="13799" y="4042"/>
                </a:lnTo>
                <a:lnTo>
                  <a:pt x="13807" y="4021"/>
                </a:lnTo>
                <a:lnTo>
                  <a:pt x="13817" y="4001"/>
                </a:lnTo>
                <a:lnTo>
                  <a:pt x="13828" y="3981"/>
                </a:lnTo>
                <a:lnTo>
                  <a:pt x="13842" y="3963"/>
                </a:lnTo>
                <a:lnTo>
                  <a:pt x="13849" y="3955"/>
                </a:lnTo>
                <a:lnTo>
                  <a:pt x="13857" y="3948"/>
                </a:lnTo>
                <a:lnTo>
                  <a:pt x="13865" y="3939"/>
                </a:lnTo>
                <a:lnTo>
                  <a:pt x="13875" y="3932"/>
                </a:lnTo>
                <a:lnTo>
                  <a:pt x="13883" y="3925"/>
                </a:lnTo>
                <a:lnTo>
                  <a:pt x="13894" y="3919"/>
                </a:lnTo>
                <a:lnTo>
                  <a:pt x="13905" y="3913"/>
                </a:lnTo>
                <a:lnTo>
                  <a:pt x="13915" y="3907"/>
                </a:lnTo>
                <a:lnTo>
                  <a:pt x="13927" y="3902"/>
                </a:lnTo>
                <a:lnTo>
                  <a:pt x="13938" y="3898"/>
                </a:lnTo>
                <a:lnTo>
                  <a:pt x="13951" y="3894"/>
                </a:lnTo>
                <a:lnTo>
                  <a:pt x="13964" y="3891"/>
                </a:lnTo>
                <a:lnTo>
                  <a:pt x="13978" y="3888"/>
                </a:lnTo>
                <a:lnTo>
                  <a:pt x="13991" y="3887"/>
                </a:lnTo>
                <a:lnTo>
                  <a:pt x="14006" y="3886"/>
                </a:lnTo>
                <a:lnTo>
                  <a:pt x="14022" y="3886"/>
                </a:lnTo>
                <a:lnTo>
                  <a:pt x="14035" y="3886"/>
                </a:lnTo>
                <a:lnTo>
                  <a:pt x="14048" y="3887"/>
                </a:lnTo>
                <a:lnTo>
                  <a:pt x="14060" y="3888"/>
                </a:lnTo>
                <a:lnTo>
                  <a:pt x="14072" y="3889"/>
                </a:lnTo>
                <a:lnTo>
                  <a:pt x="14084" y="3893"/>
                </a:lnTo>
                <a:lnTo>
                  <a:pt x="14094" y="3895"/>
                </a:lnTo>
                <a:lnTo>
                  <a:pt x="14105" y="3899"/>
                </a:lnTo>
                <a:lnTo>
                  <a:pt x="14115" y="3902"/>
                </a:lnTo>
                <a:lnTo>
                  <a:pt x="14135" y="3912"/>
                </a:lnTo>
                <a:lnTo>
                  <a:pt x="14153" y="3922"/>
                </a:lnTo>
                <a:lnTo>
                  <a:pt x="14170" y="3934"/>
                </a:lnTo>
                <a:lnTo>
                  <a:pt x="14185" y="3947"/>
                </a:lnTo>
                <a:lnTo>
                  <a:pt x="14199" y="3961"/>
                </a:lnTo>
                <a:lnTo>
                  <a:pt x="14211" y="3976"/>
                </a:lnTo>
                <a:lnTo>
                  <a:pt x="14221" y="3992"/>
                </a:lnTo>
                <a:lnTo>
                  <a:pt x="14231" y="4008"/>
                </a:lnTo>
                <a:lnTo>
                  <a:pt x="14238" y="4025"/>
                </a:lnTo>
                <a:lnTo>
                  <a:pt x="14246" y="4042"/>
                </a:lnTo>
                <a:lnTo>
                  <a:pt x="14251" y="4060"/>
                </a:lnTo>
                <a:lnTo>
                  <a:pt x="14255" y="4078"/>
                </a:lnTo>
                <a:lnTo>
                  <a:pt x="14517" y="3991"/>
                </a:lnTo>
                <a:lnTo>
                  <a:pt x="14512" y="3972"/>
                </a:lnTo>
                <a:lnTo>
                  <a:pt x="14505" y="3953"/>
                </a:lnTo>
                <a:lnTo>
                  <a:pt x="14498" y="3934"/>
                </a:lnTo>
                <a:lnTo>
                  <a:pt x="14490" y="3916"/>
                </a:lnTo>
                <a:lnTo>
                  <a:pt x="14483" y="3898"/>
                </a:lnTo>
                <a:lnTo>
                  <a:pt x="14474" y="3880"/>
                </a:lnTo>
                <a:lnTo>
                  <a:pt x="14465" y="3863"/>
                </a:lnTo>
                <a:lnTo>
                  <a:pt x="14454" y="3846"/>
                </a:lnTo>
                <a:lnTo>
                  <a:pt x="14444" y="3830"/>
                </a:lnTo>
                <a:lnTo>
                  <a:pt x="14432" y="3814"/>
                </a:lnTo>
                <a:lnTo>
                  <a:pt x="14420" y="3798"/>
                </a:lnTo>
                <a:lnTo>
                  <a:pt x="14408" y="3783"/>
                </a:lnTo>
                <a:lnTo>
                  <a:pt x="14394" y="3769"/>
                </a:lnTo>
                <a:lnTo>
                  <a:pt x="14380" y="3755"/>
                </a:lnTo>
                <a:lnTo>
                  <a:pt x="14365" y="3741"/>
                </a:lnTo>
                <a:lnTo>
                  <a:pt x="14349" y="3727"/>
                </a:lnTo>
                <a:lnTo>
                  <a:pt x="14334" y="3715"/>
                </a:lnTo>
                <a:lnTo>
                  <a:pt x="14317" y="3702"/>
                </a:lnTo>
                <a:lnTo>
                  <a:pt x="14300" y="3691"/>
                </a:lnTo>
                <a:lnTo>
                  <a:pt x="14282" y="3681"/>
                </a:lnTo>
                <a:lnTo>
                  <a:pt x="14264" y="3671"/>
                </a:lnTo>
                <a:lnTo>
                  <a:pt x="14245" y="3663"/>
                </a:lnTo>
                <a:lnTo>
                  <a:pt x="14224" y="3655"/>
                </a:lnTo>
                <a:lnTo>
                  <a:pt x="14204" y="3648"/>
                </a:lnTo>
                <a:lnTo>
                  <a:pt x="14184" y="3642"/>
                </a:lnTo>
                <a:lnTo>
                  <a:pt x="14163" y="3636"/>
                </a:lnTo>
                <a:lnTo>
                  <a:pt x="14141" y="3632"/>
                </a:lnTo>
                <a:lnTo>
                  <a:pt x="14119" y="3628"/>
                </a:lnTo>
                <a:lnTo>
                  <a:pt x="14095" y="3626"/>
                </a:lnTo>
                <a:lnTo>
                  <a:pt x="14071" y="3624"/>
                </a:lnTo>
                <a:lnTo>
                  <a:pt x="14046" y="3623"/>
                </a:lnTo>
                <a:lnTo>
                  <a:pt x="14022" y="3621"/>
                </a:lnTo>
                <a:lnTo>
                  <a:pt x="13989" y="3623"/>
                </a:lnTo>
                <a:lnTo>
                  <a:pt x="13959" y="3625"/>
                </a:lnTo>
                <a:lnTo>
                  <a:pt x="13928" y="3628"/>
                </a:lnTo>
                <a:lnTo>
                  <a:pt x="13899" y="3632"/>
                </a:lnTo>
                <a:lnTo>
                  <a:pt x="13871" y="3638"/>
                </a:lnTo>
                <a:lnTo>
                  <a:pt x="13844" y="3646"/>
                </a:lnTo>
                <a:lnTo>
                  <a:pt x="13819" y="3654"/>
                </a:lnTo>
                <a:lnTo>
                  <a:pt x="13793" y="3665"/>
                </a:lnTo>
                <a:lnTo>
                  <a:pt x="13770" y="3677"/>
                </a:lnTo>
                <a:lnTo>
                  <a:pt x="13748" y="3688"/>
                </a:lnTo>
                <a:lnTo>
                  <a:pt x="13727" y="3701"/>
                </a:lnTo>
                <a:lnTo>
                  <a:pt x="13705" y="3716"/>
                </a:lnTo>
                <a:lnTo>
                  <a:pt x="13686" y="3731"/>
                </a:lnTo>
                <a:lnTo>
                  <a:pt x="13668" y="3745"/>
                </a:lnTo>
                <a:lnTo>
                  <a:pt x="13650" y="3762"/>
                </a:lnTo>
                <a:lnTo>
                  <a:pt x="13634" y="3780"/>
                </a:lnTo>
                <a:lnTo>
                  <a:pt x="13619" y="3798"/>
                </a:lnTo>
                <a:lnTo>
                  <a:pt x="13605" y="3817"/>
                </a:lnTo>
                <a:lnTo>
                  <a:pt x="13591" y="3837"/>
                </a:lnTo>
                <a:lnTo>
                  <a:pt x="13578" y="3858"/>
                </a:lnTo>
                <a:lnTo>
                  <a:pt x="13568" y="3879"/>
                </a:lnTo>
                <a:lnTo>
                  <a:pt x="13557" y="3900"/>
                </a:lnTo>
                <a:lnTo>
                  <a:pt x="13548" y="3922"/>
                </a:lnTo>
                <a:lnTo>
                  <a:pt x="13539" y="3945"/>
                </a:lnTo>
                <a:lnTo>
                  <a:pt x="13532" y="3969"/>
                </a:lnTo>
                <a:lnTo>
                  <a:pt x="13525" y="3993"/>
                </a:lnTo>
                <a:lnTo>
                  <a:pt x="13520" y="4016"/>
                </a:lnTo>
                <a:lnTo>
                  <a:pt x="13516" y="4041"/>
                </a:lnTo>
                <a:lnTo>
                  <a:pt x="13513" y="4064"/>
                </a:lnTo>
                <a:lnTo>
                  <a:pt x="13509" y="4088"/>
                </a:lnTo>
                <a:lnTo>
                  <a:pt x="13508" y="4113"/>
                </a:lnTo>
                <a:lnTo>
                  <a:pt x="13508" y="4138"/>
                </a:lnTo>
                <a:lnTo>
                  <a:pt x="13508" y="4786"/>
                </a:lnTo>
                <a:lnTo>
                  <a:pt x="13508" y="4814"/>
                </a:lnTo>
                <a:lnTo>
                  <a:pt x="13509" y="4841"/>
                </a:lnTo>
                <a:lnTo>
                  <a:pt x="13513" y="4869"/>
                </a:lnTo>
                <a:lnTo>
                  <a:pt x="13516" y="4895"/>
                </a:lnTo>
                <a:lnTo>
                  <a:pt x="13520" y="4921"/>
                </a:lnTo>
                <a:lnTo>
                  <a:pt x="13525" y="4946"/>
                </a:lnTo>
                <a:lnTo>
                  <a:pt x="13532" y="4972"/>
                </a:lnTo>
                <a:lnTo>
                  <a:pt x="13539" y="4996"/>
                </a:lnTo>
                <a:lnTo>
                  <a:pt x="13548" y="5020"/>
                </a:lnTo>
                <a:lnTo>
                  <a:pt x="13557" y="5043"/>
                </a:lnTo>
                <a:lnTo>
                  <a:pt x="13568" y="5066"/>
                </a:lnTo>
                <a:lnTo>
                  <a:pt x="13579" y="5087"/>
                </a:lnTo>
                <a:lnTo>
                  <a:pt x="13591" y="5107"/>
                </a:lnTo>
                <a:lnTo>
                  <a:pt x="13605" y="5127"/>
                </a:lnTo>
                <a:lnTo>
                  <a:pt x="13620" y="5146"/>
                </a:lnTo>
                <a:lnTo>
                  <a:pt x="13635" y="5165"/>
                </a:lnTo>
                <a:lnTo>
                  <a:pt x="13652" y="5182"/>
                </a:lnTo>
                <a:lnTo>
                  <a:pt x="13669" y="5199"/>
                </a:lnTo>
                <a:lnTo>
                  <a:pt x="13688" y="5215"/>
                </a:lnTo>
                <a:lnTo>
                  <a:pt x="13708" y="5230"/>
                </a:lnTo>
                <a:lnTo>
                  <a:pt x="13729" y="5243"/>
                </a:lnTo>
                <a:lnTo>
                  <a:pt x="13750" y="5255"/>
                </a:lnTo>
                <a:lnTo>
                  <a:pt x="13772" y="5267"/>
                </a:lnTo>
                <a:lnTo>
                  <a:pt x="13796" y="5278"/>
                </a:lnTo>
                <a:lnTo>
                  <a:pt x="13821" y="5287"/>
                </a:lnTo>
                <a:lnTo>
                  <a:pt x="13846" y="5296"/>
                </a:lnTo>
                <a:lnTo>
                  <a:pt x="13873" y="5303"/>
                </a:lnTo>
                <a:lnTo>
                  <a:pt x="13900" y="5308"/>
                </a:lnTo>
                <a:lnTo>
                  <a:pt x="13929" y="5314"/>
                </a:lnTo>
                <a:lnTo>
                  <a:pt x="13960" y="5317"/>
                </a:lnTo>
                <a:lnTo>
                  <a:pt x="13990" y="5318"/>
                </a:lnTo>
                <a:lnTo>
                  <a:pt x="14022" y="5319"/>
                </a:lnTo>
                <a:lnTo>
                  <a:pt x="14045" y="5319"/>
                </a:lnTo>
                <a:lnTo>
                  <a:pt x="14068" y="5318"/>
                </a:lnTo>
                <a:lnTo>
                  <a:pt x="14090" y="5316"/>
                </a:lnTo>
                <a:lnTo>
                  <a:pt x="14112" y="5313"/>
                </a:lnTo>
                <a:lnTo>
                  <a:pt x="14133" y="5309"/>
                </a:lnTo>
                <a:lnTo>
                  <a:pt x="14155" y="5305"/>
                </a:lnTo>
                <a:lnTo>
                  <a:pt x="14175" y="5300"/>
                </a:lnTo>
                <a:lnTo>
                  <a:pt x="14196" y="5295"/>
                </a:lnTo>
                <a:lnTo>
                  <a:pt x="14215" y="5288"/>
                </a:lnTo>
                <a:lnTo>
                  <a:pt x="14234" y="5281"/>
                </a:lnTo>
                <a:lnTo>
                  <a:pt x="14253" y="5273"/>
                </a:lnTo>
                <a:lnTo>
                  <a:pt x="14272" y="5264"/>
                </a:lnTo>
                <a:lnTo>
                  <a:pt x="14290" y="5254"/>
                </a:lnTo>
                <a:lnTo>
                  <a:pt x="14307" y="5245"/>
                </a:lnTo>
                <a:lnTo>
                  <a:pt x="14324" y="5233"/>
                </a:lnTo>
                <a:lnTo>
                  <a:pt x="14341" y="5221"/>
                </a:lnTo>
                <a:lnTo>
                  <a:pt x="14358" y="5209"/>
                </a:lnTo>
                <a:lnTo>
                  <a:pt x="14373" y="5196"/>
                </a:lnTo>
                <a:lnTo>
                  <a:pt x="14388" y="5182"/>
                </a:lnTo>
                <a:lnTo>
                  <a:pt x="14401" y="5169"/>
                </a:lnTo>
                <a:lnTo>
                  <a:pt x="14415" y="5154"/>
                </a:lnTo>
                <a:lnTo>
                  <a:pt x="14428" y="5138"/>
                </a:lnTo>
                <a:lnTo>
                  <a:pt x="14439" y="5122"/>
                </a:lnTo>
                <a:lnTo>
                  <a:pt x="14450" y="5105"/>
                </a:lnTo>
                <a:lnTo>
                  <a:pt x="14461" y="5088"/>
                </a:lnTo>
                <a:lnTo>
                  <a:pt x="14470" y="5070"/>
                </a:lnTo>
                <a:lnTo>
                  <a:pt x="14480" y="5051"/>
                </a:lnTo>
                <a:lnTo>
                  <a:pt x="14488" y="5032"/>
                </a:lnTo>
                <a:lnTo>
                  <a:pt x="14496" y="5012"/>
                </a:lnTo>
                <a:lnTo>
                  <a:pt x="14503" y="4992"/>
                </a:lnTo>
                <a:lnTo>
                  <a:pt x="14508" y="4971"/>
                </a:lnTo>
                <a:lnTo>
                  <a:pt x="14514" y="4949"/>
                </a:lnTo>
                <a:lnTo>
                  <a:pt x="14252" y="4865"/>
                </a:lnTo>
                <a:close/>
                <a:moveTo>
                  <a:pt x="3299" y="893"/>
                </a:moveTo>
                <a:lnTo>
                  <a:pt x="3325" y="895"/>
                </a:lnTo>
                <a:lnTo>
                  <a:pt x="3353" y="898"/>
                </a:lnTo>
                <a:lnTo>
                  <a:pt x="3378" y="903"/>
                </a:lnTo>
                <a:lnTo>
                  <a:pt x="3404" y="911"/>
                </a:lnTo>
                <a:lnTo>
                  <a:pt x="3428" y="920"/>
                </a:lnTo>
                <a:lnTo>
                  <a:pt x="3451" y="931"/>
                </a:lnTo>
                <a:lnTo>
                  <a:pt x="3475" y="943"/>
                </a:lnTo>
                <a:lnTo>
                  <a:pt x="3496" y="957"/>
                </a:lnTo>
                <a:lnTo>
                  <a:pt x="3516" y="972"/>
                </a:lnTo>
                <a:lnTo>
                  <a:pt x="3535" y="989"/>
                </a:lnTo>
                <a:lnTo>
                  <a:pt x="3554" y="1007"/>
                </a:lnTo>
                <a:lnTo>
                  <a:pt x="3570" y="1026"/>
                </a:lnTo>
                <a:lnTo>
                  <a:pt x="3586" y="1047"/>
                </a:lnTo>
                <a:lnTo>
                  <a:pt x="3600" y="1068"/>
                </a:lnTo>
                <a:lnTo>
                  <a:pt x="3612" y="1091"/>
                </a:lnTo>
                <a:lnTo>
                  <a:pt x="3623" y="1115"/>
                </a:lnTo>
                <a:lnTo>
                  <a:pt x="4640" y="873"/>
                </a:lnTo>
                <a:lnTo>
                  <a:pt x="4596" y="826"/>
                </a:lnTo>
                <a:lnTo>
                  <a:pt x="4553" y="781"/>
                </a:lnTo>
                <a:lnTo>
                  <a:pt x="4507" y="737"/>
                </a:lnTo>
                <a:lnTo>
                  <a:pt x="4462" y="694"/>
                </a:lnTo>
                <a:lnTo>
                  <a:pt x="4414" y="651"/>
                </a:lnTo>
                <a:lnTo>
                  <a:pt x="4366" y="610"/>
                </a:lnTo>
                <a:lnTo>
                  <a:pt x="4318" y="571"/>
                </a:lnTo>
                <a:lnTo>
                  <a:pt x="4267" y="532"/>
                </a:lnTo>
                <a:lnTo>
                  <a:pt x="4216" y="495"/>
                </a:lnTo>
                <a:lnTo>
                  <a:pt x="4164" y="457"/>
                </a:lnTo>
                <a:lnTo>
                  <a:pt x="4112" y="423"/>
                </a:lnTo>
                <a:lnTo>
                  <a:pt x="4058" y="389"/>
                </a:lnTo>
                <a:lnTo>
                  <a:pt x="4003" y="356"/>
                </a:lnTo>
                <a:lnTo>
                  <a:pt x="3948" y="325"/>
                </a:lnTo>
                <a:lnTo>
                  <a:pt x="3892" y="294"/>
                </a:lnTo>
                <a:lnTo>
                  <a:pt x="3835" y="266"/>
                </a:lnTo>
                <a:lnTo>
                  <a:pt x="3778" y="238"/>
                </a:lnTo>
                <a:lnTo>
                  <a:pt x="3719" y="213"/>
                </a:lnTo>
                <a:lnTo>
                  <a:pt x="3660" y="187"/>
                </a:lnTo>
                <a:lnTo>
                  <a:pt x="3600" y="164"/>
                </a:lnTo>
                <a:lnTo>
                  <a:pt x="3539" y="143"/>
                </a:lnTo>
                <a:lnTo>
                  <a:pt x="3478" y="122"/>
                </a:lnTo>
                <a:lnTo>
                  <a:pt x="3416" y="103"/>
                </a:lnTo>
                <a:lnTo>
                  <a:pt x="3354" y="86"/>
                </a:lnTo>
                <a:lnTo>
                  <a:pt x="3290" y="70"/>
                </a:lnTo>
                <a:lnTo>
                  <a:pt x="3227" y="55"/>
                </a:lnTo>
                <a:lnTo>
                  <a:pt x="3162" y="42"/>
                </a:lnTo>
                <a:lnTo>
                  <a:pt x="3097" y="31"/>
                </a:lnTo>
                <a:lnTo>
                  <a:pt x="3032" y="21"/>
                </a:lnTo>
                <a:lnTo>
                  <a:pt x="2966" y="13"/>
                </a:lnTo>
                <a:lnTo>
                  <a:pt x="2899" y="6"/>
                </a:lnTo>
                <a:lnTo>
                  <a:pt x="2833" y="1"/>
                </a:lnTo>
                <a:lnTo>
                  <a:pt x="3209" y="903"/>
                </a:lnTo>
                <a:lnTo>
                  <a:pt x="3230" y="899"/>
                </a:lnTo>
                <a:lnTo>
                  <a:pt x="3252" y="896"/>
                </a:lnTo>
                <a:lnTo>
                  <a:pt x="3275" y="893"/>
                </a:lnTo>
                <a:lnTo>
                  <a:pt x="3299" y="893"/>
                </a:lnTo>
                <a:close/>
                <a:moveTo>
                  <a:pt x="2934" y="1292"/>
                </a:moveTo>
                <a:lnTo>
                  <a:pt x="460" y="1163"/>
                </a:lnTo>
                <a:lnTo>
                  <a:pt x="432" y="1203"/>
                </a:lnTo>
                <a:lnTo>
                  <a:pt x="407" y="1243"/>
                </a:lnTo>
                <a:lnTo>
                  <a:pt x="381" y="1284"/>
                </a:lnTo>
                <a:lnTo>
                  <a:pt x="356" y="1326"/>
                </a:lnTo>
                <a:lnTo>
                  <a:pt x="333" y="1368"/>
                </a:lnTo>
                <a:lnTo>
                  <a:pt x="309" y="1412"/>
                </a:lnTo>
                <a:lnTo>
                  <a:pt x="287" y="1454"/>
                </a:lnTo>
                <a:lnTo>
                  <a:pt x="265" y="1497"/>
                </a:lnTo>
                <a:lnTo>
                  <a:pt x="245" y="1542"/>
                </a:lnTo>
                <a:lnTo>
                  <a:pt x="225" y="1586"/>
                </a:lnTo>
                <a:lnTo>
                  <a:pt x="206" y="1631"/>
                </a:lnTo>
                <a:lnTo>
                  <a:pt x="186" y="1676"/>
                </a:lnTo>
                <a:lnTo>
                  <a:pt x="168" y="1722"/>
                </a:lnTo>
                <a:lnTo>
                  <a:pt x="153" y="1768"/>
                </a:lnTo>
                <a:lnTo>
                  <a:pt x="136" y="1815"/>
                </a:lnTo>
                <a:lnTo>
                  <a:pt x="121" y="1862"/>
                </a:lnTo>
                <a:lnTo>
                  <a:pt x="107" y="1909"/>
                </a:lnTo>
                <a:lnTo>
                  <a:pt x="93" y="1957"/>
                </a:lnTo>
                <a:lnTo>
                  <a:pt x="81" y="2005"/>
                </a:lnTo>
                <a:lnTo>
                  <a:pt x="69" y="2053"/>
                </a:lnTo>
                <a:lnTo>
                  <a:pt x="58" y="2102"/>
                </a:lnTo>
                <a:lnTo>
                  <a:pt x="48" y="2151"/>
                </a:lnTo>
                <a:lnTo>
                  <a:pt x="39" y="2200"/>
                </a:lnTo>
                <a:lnTo>
                  <a:pt x="31" y="2250"/>
                </a:lnTo>
                <a:lnTo>
                  <a:pt x="23" y="2300"/>
                </a:lnTo>
                <a:lnTo>
                  <a:pt x="18" y="2351"/>
                </a:lnTo>
                <a:lnTo>
                  <a:pt x="13" y="2401"/>
                </a:lnTo>
                <a:lnTo>
                  <a:pt x="7" y="2451"/>
                </a:lnTo>
                <a:lnTo>
                  <a:pt x="4" y="2503"/>
                </a:lnTo>
                <a:lnTo>
                  <a:pt x="2" y="2554"/>
                </a:lnTo>
                <a:lnTo>
                  <a:pt x="0" y="2606"/>
                </a:lnTo>
                <a:lnTo>
                  <a:pt x="0" y="2658"/>
                </a:lnTo>
                <a:lnTo>
                  <a:pt x="1" y="2714"/>
                </a:lnTo>
                <a:lnTo>
                  <a:pt x="2" y="2769"/>
                </a:lnTo>
                <a:lnTo>
                  <a:pt x="5" y="2825"/>
                </a:lnTo>
                <a:lnTo>
                  <a:pt x="10" y="2880"/>
                </a:lnTo>
                <a:lnTo>
                  <a:pt x="15" y="2934"/>
                </a:lnTo>
                <a:lnTo>
                  <a:pt x="21" y="2989"/>
                </a:lnTo>
                <a:lnTo>
                  <a:pt x="29" y="3043"/>
                </a:lnTo>
                <a:lnTo>
                  <a:pt x="37" y="3096"/>
                </a:lnTo>
                <a:lnTo>
                  <a:pt x="2954" y="1382"/>
                </a:lnTo>
                <a:lnTo>
                  <a:pt x="2947" y="1361"/>
                </a:lnTo>
                <a:lnTo>
                  <a:pt x="2942" y="1338"/>
                </a:lnTo>
                <a:lnTo>
                  <a:pt x="2937" y="1315"/>
                </a:lnTo>
                <a:lnTo>
                  <a:pt x="2934" y="1292"/>
                </a:lnTo>
                <a:close/>
                <a:moveTo>
                  <a:pt x="3649" y="1268"/>
                </a:moveTo>
                <a:lnTo>
                  <a:pt x="3647" y="1293"/>
                </a:lnTo>
                <a:lnTo>
                  <a:pt x="3644" y="1318"/>
                </a:lnTo>
                <a:lnTo>
                  <a:pt x="3639" y="1343"/>
                </a:lnTo>
                <a:lnTo>
                  <a:pt x="3631" y="1367"/>
                </a:lnTo>
                <a:lnTo>
                  <a:pt x="3623" y="1390"/>
                </a:lnTo>
                <a:lnTo>
                  <a:pt x="3613" y="1413"/>
                </a:lnTo>
                <a:lnTo>
                  <a:pt x="3602" y="1434"/>
                </a:lnTo>
                <a:lnTo>
                  <a:pt x="3589" y="1455"/>
                </a:lnTo>
                <a:lnTo>
                  <a:pt x="5294" y="3072"/>
                </a:lnTo>
                <a:lnTo>
                  <a:pt x="5302" y="3021"/>
                </a:lnTo>
                <a:lnTo>
                  <a:pt x="5308" y="2970"/>
                </a:lnTo>
                <a:lnTo>
                  <a:pt x="5314" y="2919"/>
                </a:lnTo>
                <a:lnTo>
                  <a:pt x="5319" y="2868"/>
                </a:lnTo>
                <a:lnTo>
                  <a:pt x="5322" y="2816"/>
                </a:lnTo>
                <a:lnTo>
                  <a:pt x="5325" y="2763"/>
                </a:lnTo>
                <a:lnTo>
                  <a:pt x="5326" y="2711"/>
                </a:lnTo>
                <a:lnTo>
                  <a:pt x="5327" y="2658"/>
                </a:lnTo>
                <a:lnTo>
                  <a:pt x="5326" y="2604"/>
                </a:lnTo>
                <a:lnTo>
                  <a:pt x="5325" y="2551"/>
                </a:lnTo>
                <a:lnTo>
                  <a:pt x="5322" y="2498"/>
                </a:lnTo>
                <a:lnTo>
                  <a:pt x="5319" y="2445"/>
                </a:lnTo>
                <a:lnTo>
                  <a:pt x="5314" y="2393"/>
                </a:lnTo>
                <a:lnTo>
                  <a:pt x="5308" y="2341"/>
                </a:lnTo>
                <a:lnTo>
                  <a:pt x="5302" y="2289"/>
                </a:lnTo>
                <a:lnTo>
                  <a:pt x="5293" y="2237"/>
                </a:lnTo>
                <a:lnTo>
                  <a:pt x="5285" y="2187"/>
                </a:lnTo>
                <a:lnTo>
                  <a:pt x="5275" y="2136"/>
                </a:lnTo>
                <a:lnTo>
                  <a:pt x="5265" y="2086"/>
                </a:lnTo>
                <a:lnTo>
                  <a:pt x="5253" y="2035"/>
                </a:lnTo>
                <a:lnTo>
                  <a:pt x="5241" y="1985"/>
                </a:lnTo>
                <a:lnTo>
                  <a:pt x="5228" y="1937"/>
                </a:lnTo>
                <a:lnTo>
                  <a:pt x="5213" y="1888"/>
                </a:lnTo>
                <a:lnTo>
                  <a:pt x="5198" y="1839"/>
                </a:lnTo>
                <a:lnTo>
                  <a:pt x="5182" y="1791"/>
                </a:lnTo>
                <a:lnTo>
                  <a:pt x="5165" y="1743"/>
                </a:lnTo>
                <a:lnTo>
                  <a:pt x="5147" y="1696"/>
                </a:lnTo>
                <a:lnTo>
                  <a:pt x="5128" y="1649"/>
                </a:lnTo>
                <a:lnTo>
                  <a:pt x="5109" y="1602"/>
                </a:lnTo>
                <a:lnTo>
                  <a:pt x="5088" y="1557"/>
                </a:lnTo>
                <a:lnTo>
                  <a:pt x="5067" y="1511"/>
                </a:lnTo>
                <a:lnTo>
                  <a:pt x="5046" y="1467"/>
                </a:lnTo>
                <a:lnTo>
                  <a:pt x="5022" y="1421"/>
                </a:lnTo>
                <a:lnTo>
                  <a:pt x="4999" y="1378"/>
                </a:lnTo>
                <a:lnTo>
                  <a:pt x="4973" y="1334"/>
                </a:lnTo>
                <a:lnTo>
                  <a:pt x="4949" y="1291"/>
                </a:lnTo>
                <a:lnTo>
                  <a:pt x="4923" y="1248"/>
                </a:lnTo>
                <a:lnTo>
                  <a:pt x="4896" y="1206"/>
                </a:lnTo>
                <a:lnTo>
                  <a:pt x="4869" y="1165"/>
                </a:lnTo>
                <a:lnTo>
                  <a:pt x="4840" y="1125"/>
                </a:lnTo>
                <a:lnTo>
                  <a:pt x="3649" y="1268"/>
                </a:lnTo>
                <a:close/>
                <a:moveTo>
                  <a:pt x="3065" y="974"/>
                </a:moveTo>
                <a:lnTo>
                  <a:pt x="2507" y="0"/>
                </a:lnTo>
                <a:lnTo>
                  <a:pt x="2440" y="5"/>
                </a:lnTo>
                <a:lnTo>
                  <a:pt x="2372" y="12"/>
                </a:lnTo>
                <a:lnTo>
                  <a:pt x="2305" y="19"/>
                </a:lnTo>
                <a:lnTo>
                  <a:pt x="2239" y="29"/>
                </a:lnTo>
                <a:lnTo>
                  <a:pt x="2174" y="40"/>
                </a:lnTo>
                <a:lnTo>
                  <a:pt x="2108" y="53"/>
                </a:lnTo>
                <a:lnTo>
                  <a:pt x="2043" y="68"/>
                </a:lnTo>
                <a:lnTo>
                  <a:pt x="1980" y="84"/>
                </a:lnTo>
                <a:lnTo>
                  <a:pt x="1916" y="102"/>
                </a:lnTo>
                <a:lnTo>
                  <a:pt x="1854" y="121"/>
                </a:lnTo>
                <a:lnTo>
                  <a:pt x="1791" y="141"/>
                </a:lnTo>
                <a:lnTo>
                  <a:pt x="1730" y="163"/>
                </a:lnTo>
                <a:lnTo>
                  <a:pt x="1669" y="186"/>
                </a:lnTo>
                <a:lnTo>
                  <a:pt x="1609" y="212"/>
                </a:lnTo>
                <a:lnTo>
                  <a:pt x="1551" y="238"/>
                </a:lnTo>
                <a:lnTo>
                  <a:pt x="1492" y="266"/>
                </a:lnTo>
                <a:lnTo>
                  <a:pt x="1434" y="295"/>
                </a:lnTo>
                <a:lnTo>
                  <a:pt x="1377" y="325"/>
                </a:lnTo>
                <a:lnTo>
                  <a:pt x="1322" y="357"/>
                </a:lnTo>
                <a:lnTo>
                  <a:pt x="1267" y="391"/>
                </a:lnTo>
                <a:lnTo>
                  <a:pt x="1212" y="425"/>
                </a:lnTo>
                <a:lnTo>
                  <a:pt x="1159" y="461"/>
                </a:lnTo>
                <a:lnTo>
                  <a:pt x="1107" y="498"/>
                </a:lnTo>
                <a:lnTo>
                  <a:pt x="1055" y="535"/>
                </a:lnTo>
                <a:lnTo>
                  <a:pt x="1004" y="575"/>
                </a:lnTo>
                <a:lnTo>
                  <a:pt x="954" y="615"/>
                </a:lnTo>
                <a:lnTo>
                  <a:pt x="907" y="657"/>
                </a:lnTo>
                <a:lnTo>
                  <a:pt x="859" y="700"/>
                </a:lnTo>
                <a:lnTo>
                  <a:pt x="812" y="743"/>
                </a:lnTo>
                <a:lnTo>
                  <a:pt x="767" y="788"/>
                </a:lnTo>
                <a:lnTo>
                  <a:pt x="722" y="834"/>
                </a:lnTo>
                <a:lnTo>
                  <a:pt x="679" y="881"/>
                </a:lnTo>
                <a:lnTo>
                  <a:pt x="2945" y="1153"/>
                </a:lnTo>
                <a:lnTo>
                  <a:pt x="2949" y="1139"/>
                </a:lnTo>
                <a:lnTo>
                  <a:pt x="2954" y="1127"/>
                </a:lnTo>
                <a:lnTo>
                  <a:pt x="2960" y="1114"/>
                </a:lnTo>
                <a:lnTo>
                  <a:pt x="2965" y="1101"/>
                </a:lnTo>
                <a:lnTo>
                  <a:pt x="2978" y="1077"/>
                </a:lnTo>
                <a:lnTo>
                  <a:pt x="2991" y="1054"/>
                </a:lnTo>
                <a:lnTo>
                  <a:pt x="3007" y="1032"/>
                </a:lnTo>
                <a:lnTo>
                  <a:pt x="3024" y="1011"/>
                </a:lnTo>
                <a:lnTo>
                  <a:pt x="3043" y="992"/>
                </a:lnTo>
                <a:lnTo>
                  <a:pt x="3065" y="974"/>
                </a:lnTo>
                <a:close/>
                <a:moveTo>
                  <a:pt x="3405" y="1593"/>
                </a:moveTo>
                <a:lnTo>
                  <a:pt x="3950" y="4990"/>
                </a:lnTo>
                <a:lnTo>
                  <a:pt x="4007" y="4958"/>
                </a:lnTo>
                <a:lnTo>
                  <a:pt x="4062" y="4924"/>
                </a:lnTo>
                <a:lnTo>
                  <a:pt x="4118" y="4889"/>
                </a:lnTo>
                <a:lnTo>
                  <a:pt x="4171" y="4853"/>
                </a:lnTo>
                <a:lnTo>
                  <a:pt x="4223" y="4816"/>
                </a:lnTo>
                <a:lnTo>
                  <a:pt x="4275" y="4777"/>
                </a:lnTo>
                <a:lnTo>
                  <a:pt x="4326" y="4738"/>
                </a:lnTo>
                <a:lnTo>
                  <a:pt x="4376" y="4696"/>
                </a:lnTo>
                <a:lnTo>
                  <a:pt x="4425" y="4654"/>
                </a:lnTo>
                <a:lnTo>
                  <a:pt x="4473" y="4612"/>
                </a:lnTo>
                <a:lnTo>
                  <a:pt x="4520" y="4567"/>
                </a:lnTo>
                <a:lnTo>
                  <a:pt x="4566" y="4522"/>
                </a:lnTo>
                <a:lnTo>
                  <a:pt x="4610" y="4475"/>
                </a:lnTo>
                <a:lnTo>
                  <a:pt x="4654" y="4427"/>
                </a:lnTo>
                <a:lnTo>
                  <a:pt x="4696" y="4378"/>
                </a:lnTo>
                <a:lnTo>
                  <a:pt x="4737" y="4329"/>
                </a:lnTo>
                <a:lnTo>
                  <a:pt x="4776" y="4278"/>
                </a:lnTo>
                <a:lnTo>
                  <a:pt x="4816" y="4226"/>
                </a:lnTo>
                <a:lnTo>
                  <a:pt x="4853" y="4173"/>
                </a:lnTo>
                <a:lnTo>
                  <a:pt x="4890" y="4119"/>
                </a:lnTo>
                <a:lnTo>
                  <a:pt x="4925" y="4065"/>
                </a:lnTo>
                <a:lnTo>
                  <a:pt x="4958" y="4009"/>
                </a:lnTo>
                <a:lnTo>
                  <a:pt x="4990" y="3953"/>
                </a:lnTo>
                <a:lnTo>
                  <a:pt x="5021" y="3896"/>
                </a:lnTo>
                <a:lnTo>
                  <a:pt x="5051" y="3837"/>
                </a:lnTo>
                <a:lnTo>
                  <a:pt x="5079" y="3779"/>
                </a:lnTo>
                <a:lnTo>
                  <a:pt x="5106" y="3719"/>
                </a:lnTo>
                <a:lnTo>
                  <a:pt x="5131" y="3659"/>
                </a:lnTo>
                <a:lnTo>
                  <a:pt x="5155" y="3598"/>
                </a:lnTo>
                <a:lnTo>
                  <a:pt x="5178" y="3536"/>
                </a:lnTo>
                <a:lnTo>
                  <a:pt x="5198" y="3473"/>
                </a:lnTo>
                <a:lnTo>
                  <a:pt x="5218" y="3410"/>
                </a:lnTo>
                <a:lnTo>
                  <a:pt x="3490" y="1552"/>
                </a:lnTo>
                <a:lnTo>
                  <a:pt x="3470" y="1564"/>
                </a:lnTo>
                <a:lnTo>
                  <a:pt x="3449" y="1576"/>
                </a:lnTo>
                <a:lnTo>
                  <a:pt x="3427" y="1585"/>
                </a:lnTo>
                <a:lnTo>
                  <a:pt x="3405" y="1593"/>
                </a:lnTo>
                <a:close/>
                <a:moveTo>
                  <a:pt x="3026" y="1496"/>
                </a:moveTo>
                <a:lnTo>
                  <a:pt x="110" y="3417"/>
                </a:lnTo>
                <a:lnTo>
                  <a:pt x="129" y="3480"/>
                </a:lnTo>
                <a:lnTo>
                  <a:pt x="150" y="3542"/>
                </a:lnTo>
                <a:lnTo>
                  <a:pt x="173" y="3603"/>
                </a:lnTo>
                <a:lnTo>
                  <a:pt x="197" y="3664"/>
                </a:lnTo>
                <a:lnTo>
                  <a:pt x="222" y="3723"/>
                </a:lnTo>
                <a:lnTo>
                  <a:pt x="249" y="3782"/>
                </a:lnTo>
                <a:lnTo>
                  <a:pt x="278" y="3841"/>
                </a:lnTo>
                <a:lnTo>
                  <a:pt x="306" y="3899"/>
                </a:lnTo>
                <a:lnTo>
                  <a:pt x="337" y="3955"/>
                </a:lnTo>
                <a:lnTo>
                  <a:pt x="370" y="4011"/>
                </a:lnTo>
                <a:lnTo>
                  <a:pt x="403" y="4066"/>
                </a:lnTo>
                <a:lnTo>
                  <a:pt x="437" y="4120"/>
                </a:lnTo>
                <a:lnTo>
                  <a:pt x="474" y="4173"/>
                </a:lnTo>
                <a:lnTo>
                  <a:pt x="511" y="4226"/>
                </a:lnTo>
                <a:lnTo>
                  <a:pt x="550" y="4277"/>
                </a:lnTo>
                <a:lnTo>
                  <a:pt x="589" y="4328"/>
                </a:lnTo>
                <a:lnTo>
                  <a:pt x="630" y="4376"/>
                </a:lnTo>
                <a:lnTo>
                  <a:pt x="672" y="4425"/>
                </a:lnTo>
                <a:lnTo>
                  <a:pt x="715" y="4473"/>
                </a:lnTo>
                <a:lnTo>
                  <a:pt x="760" y="4519"/>
                </a:lnTo>
                <a:lnTo>
                  <a:pt x="804" y="4564"/>
                </a:lnTo>
                <a:lnTo>
                  <a:pt x="851" y="4608"/>
                </a:lnTo>
                <a:lnTo>
                  <a:pt x="898" y="4652"/>
                </a:lnTo>
                <a:lnTo>
                  <a:pt x="947" y="4693"/>
                </a:lnTo>
                <a:lnTo>
                  <a:pt x="996" y="4734"/>
                </a:lnTo>
                <a:lnTo>
                  <a:pt x="1047" y="4774"/>
                </a:lnTo>
                <a:lnTo>
                  <a:pt x="1097" y="4812"/>
                </a:lnTo>
                <a:lnTo>
                  <a:pt x="1150" y="4849"/>
                </a:lnTo>
                <a:lnTo>
                  <a:pt x="1203" y="4885"/>
                </a:lnTo>
                <a:lnTo>
                  <a:pt x="1257" y="4920"/>
                </a:lnTo>
                <a:lnTo>
                  <a:pt x="1312" y="4953"/>
                </a:lnTo>
                <a:lnTo>
                  <a:pt x="1369" y="4985"/>
                </a:lnTo>
                <a:lnTo>
                  <a:pt x="3080" y="1545"/>
                </a:lnTo>
                <a:lnTo>
                  <a:pt x="3066" y="1533"/>
                </a:lnTo>
                <a:lnTo>
                  <a:pt x="3052" y="1522"/>
                </a:lnTo>
                <a:lnTo>
                  <a:pt x="3039" y="1509"/>
                </a:lnTo>
                <a:lnTo>
                  <a:pt x="3026" y="1496"/>
                </a:lnTo>
                <a:close/>
                <a:moveTo>
                  <a:pt x="3201" y="1601"/>
                </a:moveTo>
                <a:lnTo>
                  <a:pt x="1649" y="5122"/>
                </a:lnTo>
                <a:lnTo>
                  <a:pt x="1709" y="5145"/>
                </a:lnTo>
                <a:lnTo>
                  <a:pt x="1768" y="5166"/>
                </a:lnTo>
                <a:lnTo>
                  <a:pt x="1828" y="5188"/>
                </a:lnTo>
                <a:lnTo>
                  <a:pt x="1889" y="5207"/>
                </a:lnTo>
                <a:lnTo>
                  <a:pt x="1951" y="5225"/>
                </a:lnTo>
                <a:lnTo>
                  <a:pt x="2013" y="5241"/>
                </a:lnTo>
                <a:lnTo>
                  <a:pt x="2075" y="5255"/>
                </a:lnTo>
                <a:lnTo>
                  <a:pt x="2139" y="5269"/>
                </a:lnTo>
                <a:lnTo>
                  <a:pt x="2202" y="5281"/>
                </a:lnTo>
                <a:lnTo>
                  <a:pt x="2267" y="5291"/>
                </a:lnTo>
                <a:lnTo>
                  <a:pt x="2332" y="5301"/>
                </a:lnTo>
                <a:lnTo>
                  <a:pt x="2397" y="5308"/>
                </a:lnTo>
                <a:lnTo>
                  <a:pt x="2463" y="5314"/>
                </a:lnTo>
                <a:lnTo>
                  <a:pt x="2530" y="5318"/>
                </a:lnTo>
                <a:lnTo>
                  <a:pt x="2596" y="5320"/>
                </a:lnTo>
                <a:lnTo>
                  <a:pt x="2664" y="5321"/>
                </a:lnTo>
                <a:lnTo>
                  <a:pt x="2730" y="5320"/>
                </a:lnTo>
                <a:lnTo>
                  <a:pt x="2794" y="5318"/>
                </a:lnTo>
                <a:lnTo>
                  <a:pt x="2859" y="5314"/>
                </a:lnTo>
                <a:lnTo>
                  <a:pt x="2924" y="5308"/>
                </a:lnTo>
                <a:lnTo>
                  <a:pt x="2987" y="5301"/>
                </a:lnTo>
                <a:lnTo>
                  <a:pt x="3051" y="5292"/>
                </a:lnTo>
                <a:lnTo>
                  <a:pt x="3114" y="5283"/>
                </a:lnTo>
                <a:lnTo>
                  <a:pt x="3177" y="5271"/>
                </a:lnTo>
                <a:lnTo>
                  <a:pt x="3238" y="5259"/>
                </a:lnTo>
                <a:lnTo>
                  <a:pt x="3300" y="5244"/>
                </a:lnTo>
                <a:lnTo>
                  <a:pt x="3361" y="5228"/>
                </a:lnTo>
                <a:lnTo>
                  <a:pt x="3422" y="5211"/>
                </a:lnTo>
                <a:lnTo>
                  <a:pt x="3481" y="5193"/>
                </a:lnTo>
                <a:lnTo>
                  <a:pt x="3540" y="5173"/>
                </a:lnTo>
                <a:lnTo>
                  <a:pt x="3598" y="5152"/>
                </a:lnTo>
                <a:lnTo>
                  <a:pt x="3657" y="5128"/>
                </a:lnTo>
                <a:lnTo>
                  <a:pt x="3271" y="1612"/>
                </a:lnTo>
                <a:lnTo>
                  <a:pt x="3253" y="1610"/>
                </a:lnTo>
                <a:lnTo>
                  <a:pt x="3235" y="1607"/>
                </a:lnTo>
                <a:lnTo>
                  <a:pt x="3218" y="1605"/>
                </a:lnTo>
                <a:lnTo>
                  <a:pt x="3201" y="1601"/>
                </a:lnTo>
                <a:close/>
                <a:moveTo>
                  <a:pt x="16582" y="956"/>
                </a:moveTo>
                <a:lnTo>
                  <a:pt x="16025" y="2088"/>
                </a:lnTo>
                <a:lnTo>
                  <a:pt x="16019" y="2088"/>
                </a:lnTo>
                <a:lnTo>
                  <a:pt x="16019" y="956"/>
                </a:lnTo>
                <a:lnTo>
                  <a:pt x="15615" y="956"/>
                </a:lnTo>
                <a:lnTo>
                  <a:pt x="15615" y="2905"/>
                </a:lnTo>
                <a:lnTo>
                  <a:pt x="15997" y="2905"/>
                </a:lnTo>
                <a:lnTo>
                  <a:pt x="16540" y="1845"/>
                </a:lnTo>
                <a:lnTo>
                  <a:pt x="16543" y="1845"/>
                </a:lnTo>
                <a:lnTo>
                  <a:pt x="16543" y="2905"/>
                </a:lnTo>
                <a:lnTo>
                  <a:pt x="16949" y="2905"/>
                </a:lnTo>
                <a:lnTo>
                  <a:pt x="16949" y="956"/>
                </a:lnTo>
                <a:lnTo>
                  <a:pt x="16582" y="956"/>
                </a:lnTo>
                <a:close/>
                <a:moveTo>
                  <a:pt x="14046" y="1326"/>
                </a:moveTo>
                <a:lnTo>
                  <a:pt x="14464" y="1326"/>
                </a:lnTo>
                <a:lnTo>
                  <a:pt x="14464" y="2905"/>
                </a:lnTo>
                <a:lnTo>
                  <a:pt x="14867" y="2905"/>
                </a:lnTo>
                <a:lnTo>
                  <a:pt x="14867" y="1326"/>
                </a:lnTo>
                <a:lnTo>
                  <a:pt x="15285" y="1326"/>
                </a:lnTo>
                <a:lnTo>
                  <a:pt x="15285" y="956"/>
                </a:lnTo>
                <a:lnTo>
                  <a:pt x="14046" y="956"/>
                </a:lnTo>
                <a:lnTo>
                  <a:pt x="14046" y="1326"/>
                </a:lnTo>
                <a:close/>
                <a:moveTo>
                  <a:pt x="12688" y="2905"/>
                </a:moveTo>
                <a:lnTo>
                  <a:pt x="13823" y="2905"/>
                </a:lnTo>
                <a:lnTo>
                  <a:pt x="13823" y="2521"/>
                </a:lnTo>
                <a:lnTo>
                  <a:pt x="13094" y="2521"/>
                </a:lnTo>
                <a:lnTo>
                  <a:pt x="13094" y="2107"/>
                </a:lnTo>
                <a:lnTo>
                  <a:pt x="13721" y="2107"/>
                </a:lnTo>
                <a:lnTo>
                  <a:pt x="13721" y="1734"/>
                </a:lnTo>
                <a:lnTo>
                  <a:pt x="13094" y="1734"/>
                </a:lnTo>
                <a:lnTo>
                  <a:pt x="13094" y="1332"/>
                </a:lnTo>
                <a:lnTo>
                  <a:pt x="13823" y="1332"/>
                </a:lnTo>
                <a:lnTo>
                  <a:pt x="13823" y="956"/>
                </a:lnTo>
                <a:lnTo>
                  <a:pt x="12688" y="956"/>
                </a:lnTo>
                <a:lnTo>
                  <a:pt x="12688" y="2905"/>
                </a:lnTo>
                <a:close/>
                <a:moveTo>
                  <a:pt x="11481" y="1478"/>
                </a:moveTo>
                <a:lnTo>
                  <a:pt x="11487" y="1460"/>
                </a:lnTo>
                <a:lnTo>
                  <a:pt x="11496" y="1442"/>
                </a:lnTo>
                <a:lnTo>
                  <a:pt x="11505" y="1425"/>
                </a:lnTo>
                <a:lnTo>
                  <a:pt x="11517" y="1408"/>
                </a:lnTo>
                <a:lnTo>
                  <a:pt x="11523" y="1401"/>
                </a:lnTo>
                <a:lnTo>
                  <a:pt x="11531" y="1394"/>
                </a:lnTo>
                <a:lnTo>
                  <a:pt x="11538" y="1386"/>
                </a:lnTo>
                <a:lnTo>
                  <a:pt x="11547" y="1379"/>
                </a:lnTo>
                <a:lnTo>
                  <a:pt x="11555" y="1372"/>
                </a:lnTo>
                <a:lnTo>
                  <a:pt x="11565" y="1366"/>
                </a:lnTo>
                <a:lnTo>
                  <a:pt x="11574" y="1361"/>
                </a:lnTo>
                <a:lnTo>
                  <a:pt x="11585" y="1355"/>
                </a:lnTo>
                <a:lnTo>
                  <a:pt x="11595" y="1350"/>
                </a:lnTo>
                <a:lnTo>
                  <a:pt x="11607" y="1346"/>
                </a:lnTo>
                <a:lnTo>
                  <a:pt x="11619" y="1343"/>
                </a:lnTo>
                <a:lnTo>
                  <a:pt x="11631" y="1340"/>
                </a:lnTo>
                <a:lnTo>
                  <a:pt x="11645" y="1337"/>
                </a:lnTo>
                <a:lnTo>
                  <a:pt x="11659" y="1335"/>
                </a:lnTo>
                <a:lnTo>
                  <a:pt x="11674" y="1334"/>
                </a:lnTo>
                <a:lnTo>
                  <a:pt x="11688" y="1334"/>
                </a:lnTo>
                <a:lnTo>
                  <a:pt x="11702" y="1334"/>
                </a:lnTo>
                <a:lnTo>
                  <a:pt x="11716" y="1335"/>
                </a:lnTo>
                <a:lnTo>
                  <a:pt x="11730" y="1337"/>
                </a:lnTo>
                <a:lnTo>
                  <a:pt x="11742" y="1340"/>
                </a:lnTo>
                <a:lnTo>
                  <a:pt x="11755" y="1343"/>
                </a:lnTo>
                <a:lnTo>
                  <a:pt x="11767" y="1347"/>
                </a:lnTo>
                <a:lnTo>
                  <a:pt x="11777" y="1351"/>
                </a:lnTo>
                <a:lnTo>
                  <a:pt x="11789" y="1356"/>
                </a:lnTo>
                <a:lnTo>
                  <a:pt x="11809" y="1368"/>
                </a:lnTo>
                <a:lnTo>
                  <a:pt x="11827" y="1381"/>
                </a:lnTo>
                <a:lnTo>
                  <a:pt x="11844" y="1395"/>
                </a:lnTo>
                <a:lnTo>
                  <a:pt x="11859" y="1409"/>
                </a:lnTo>
                <a:lnTo>
                  <a:pt x="11872" y="1425"/>
                </a:lnTo>
                <a:lnTo>
                  <a:pt x="11883" y="1442"/>
                </a:lnTo>
                <a:lnTo>
                  <a:pt x="11888" y="1451"/>
                </a:lnTo>
                <a:lnTo>
                  <a:pt x="11892" y="1460"/>
                </a:lnTo>
                <a:lnTo>
                  <a:pt x="11896" y="1469"/>
                </a:lnTo>
                <a:lnTo>
                  <a:pt x="11899" y="1478"/>
                </a:lnTo>
                <a:lnTo>
                  <a:pt x="11905" y="1496"/>
                </a:lnTo>
                <a:lnTo>
                  <a:pt x="11910" y="1514"/>
                </a:lnTo>
                <a:lnTo>
                  <a:pt x="11914" y="1530"/>
                </a:lnTo>
                <a:lnTo>
                  <a:pt x="11917" y="1544"/>
                </a:lnTo>
                <a:lnTo>
                  <a:pt x="12302" y="1430"/>
                </a:lnTo>
                <a:lnTo>
                  <a:pt x="12296" y="1406"/>
                </a:lnTo>
                <a:lnTo>
                  <a:pt x="12290" y="1382"/>
                </a:lnTo>
                <a:lnTo>
                  <a:pt x="12283" y="1360"/>
                </a:lnTo>
                <a:lnTo>
                  <a:pt x="12275" y="1336"/>
                </a:lnTo>
                <a:lnTo>
                  <a:pt x="12266" y="1313"/>
                </a:lnTo>
                <a:lnTo>
                  <a:pt x="12256" y="1291"/>
                </a:lnTo>
                <a:lnTo>
                  <a:pt x="12246" y="1269"/>
                </a:lnTo>
                <a:lnTo>
                  <a:pt x="12234" y="1246"/>
                </a:lnTo>
                <a:lnTo>
                  <a:pt x="12222" y="1224"/>
                </a:lnTo>
                <a:lnTo>
                  <a:pt x="12209" y="1203"/>
                </a:lnTo>
                <a:lnTo>
                  <a:pt x="12195" y="1183"/>
                </a:lnTo>
                <a:lnTo>
                  <a:pt x="12180" y="1163"/>
                </a:lnTo>
                <a:lnTo>
                  <a:pt x="12164" y="1144"/>
                </a:lnTo>
                <a:lnTo>
                  <a:pt x="12147" y="1126"/>
                </a:lnTo>
                <a:lnTo>
                  <a:pt x="12129" y="1108"/>
                </a:lnTo>
                <a:lnTo>
                  <a:pt x="12111" y="1091"/>
                </a:lnTo>
                <a:lnTo>
                  <a:pt x="12091" y="1075"/>
                </a:lnTo>
                <a:lnTo>
                  <a:pt x="12071" y="1059"/>
                </a:lnTo>
                <a:lnTo>
                  <a:pt x="12050" y="1044"/>
                </a:lnTo>
                <a:lnTo>
                  <a:pt x="12027" y="1030"/>
                </a:lnTo>
                <a:lnTo>
                  <a:pt x="12004" y="1017"/>
                </a:lnTo>
                <a:lnTo>
                  <a:pt x="11980" y="1005"/>
                </a:lnTo>
                <a:lnTo>
                  <a:pt x="11955" y="993"/>
                </a:lnTo>
                <a:lnTo>
                  <a:pt x="11929" y="983"/>
                </a:lnTo>
                <a:lnTo>
                  <a:pt x="11902" y="973"/>
                </a:lnTo>
                <a:lnTo>
                  <a:pt x="11874" y="965"/>
                </a:lnTo>
                <a:lnTo>
                  <a:pt x="11845" y="958"/>
                </a:lnTo>
                <a:lnTo>
                  <a:pt x="11816" y="952"/>
                </a:lnTo>
                <a:lnTo>
                  <a:pt x="11785" y="948"/>
                </a:lnTo>
                <a:lnTo>
                  <a:pt x="11753" y="945"/>
                </a:lnTo>
                <a:lnTo>
                  <a:pt x="11721" y="943"/>
                </a:lnTo>
                <a:lnTo>
                  <a:pt x="11688" y="942"/>
                </a:lnTo>
                <a:lnTo>
                  <a:pt x="11646" y="943"/>
                </a:lnTo>
                <a:lnTo>
                  <a:pt x="11606" y="946"/>
                </a:lnTo>
                <a:lnTo>
                  <a:pt x="11568" y="950"/>
                </a:lnTo>
                <a:lnTo>
                  <a:pt x="11531" y="956"/>
                </a:lnTo>
                <a:lnTo>
                  <a:pt x="11513" y="960"/>
                </a:lnTo>
                <a:lnTo>
                  <a:pt x="11495" y="965"/>
                </a:lnTo>
                <a:lnTo>
                  <a:pt x="11478" y="969"/>
                </a:lnTo>
                <a:lnTo>
                  <a:pt x="11461" y="974"/>
                </a:lnTo>
                <a:lnTo>
                  <a:pt x="11445" y="979"/>
                </a:lnTo>
                <a:lnTo>
                  <a:pt x="11429" y="986"/>
                </a:lnTo>
                <a:lnTo>
                  <a:pt x="11413" y="992"/>
                </a:lnTo>
                <a:lnTo>
                  <a:pt x="11398" y="1000"/>
                </a:lnTo>
                <a:lnTo>
                  <a:pt x="11370" y="1014"/>
                </a:lnTo>
                <a:lnTo>
                  <a:pt x="11341" y="1030"/>
                </a:lnTo>
                <a:lnTo>
                  <a:pt x="11315" y="1047"/>
                </a:lnTo>
                <a:lnTo>
                  <a:pt x="11290" y="1065"/>
                </a:lnTo>
                <a:lnTo>
                  <a:pt x="11267" y="1084"/>
                </a:lnTo>
                <a:lnTo>
                  <a:pt x="11245" y="1103"/>
                </a:lnTo>
                <a:lnTo>
                  <a:pt x="11224" y="1125"/>
                </a:lnTo>
                <a:lnTo>
                  <a:pt x="11204" y="1147"/>
                </a:lnTo>
                <a:lnTo>
                  <a:pt x="11187" y="1169"/>
                </a:lnTo>
                <a:lnTo>
                  <a:pt x="11170" y="1192"/>
                </a:lnTo>
                <a:lnTo>
                  <a:pt x="11155" y="1217"/>
                </a:lnTo>
                <a:lnTo>
                  <a:pt x="11141" y="1241"/>
                </a:lnTo>
                <a:lnTo>
                  <a:pt x="11128" y="1266"/>
                </a:lnTo>
                <a:lnTo>
                  <a:pt x="11116" y="1293"/>
                </a:lnTo>
                <a:lnTo>
                  <a:pt x="11106" y="1319"/>
                </a:lnTo>
                <a:lnTo>
                  <a:pt x="11097" y="1347"/>
                </a:lnTo>
                <a:lnTo>
                  <a:pt x="11089" y="1374"/>
                </a:lnTo>
                <a:lnTo>
                  <a:pt x="11083" y="1402"/>
                </a:lnTo>
                <a:lnTo>
                  <a:pt x="11076" y="1430"/>
                </a:lnTo>
                <a:lnTo>
                  <a:pt x="11072" y="1457"/>
                </a:lnTo>
                <a:lnTo>
                  <a:pt x="11069" y="1485"/>
                </a:lnTo>
                <a:lnTo>
                  <a:pt x="11066" y="1512"/>
                </a:lnTo>
                <a:lnTo>
                  <a:pt x="11065" y="1540"/>
                </a:lnTo>
                <a:lnTo>
                  <a:pt x="11063" y="1567"/>
                </a:lnTo>
                <a:lnTo>
                  <a:pt x="11063" y="2261"/>
                </a:lnTo>
                <a:lnTo>
                  <a:pt x="11065" y="2294"/>
                </a:lnTo>
                <a:lnTo>
                  <a:pt x="11066" y="2326"/>
                </a:lnTo>
                <a:lnTo>
                  <a:pt x="11069" y="2358"/>
                </a:lnTo>
                <a:lnTo>
                  <a:pt x="11072" y="2390"/>
                </a:lnTo>
                <a:lnTo>
                  <a:pt x="11077" y="2422"/>
                </a:lnTo>
                <a:lnTo>
                  <a:pt x="11083" y="2452"/>
                </a:lnTo>
                <a:lnTo>
                  <a:pt x="11090" y="2483"/>
                </a:lnTo>
                <a:lnTo>
                  <a:pt x="11098" y="2513"/>
                </a:lnTo>
                <a:lnTo>
                  <a:pt x="11108" y="2542"/>
                </a:lnTo>
                <a:lnTo>
                  <a:pt x="11119" y="2572"/>
                </a:lnTo>
                <a:lnTo>
                  <a:pt x="11130" y="2600"/>
                </a:lnTo>
                <a:lnTo>
                  <a:pt x="11143" y="2626"/>
                </a:lnTo>
                <a:lnTo>
                  <a:pt x="11157" y="2653"/>
                </a:lnTo>
                <a:lnTo>
                  <a:pt x="11173" y="2677"/>
                </a:lnTo>
                <a:lnTo>
                  <a:pt x="11190" y="2701"/>
                </a:lnTo>
                <a:lnTo>
                  <a:pt x="11208" y="2725"/>
                </a:lnTo>
                <a:lnTo>
                  <a:pt x="11227" y="2747"/>
                </a:lnTo>
                <a:lnTo>
                  <a:pt x="11248" y="2768"/>
                </a:lnTo>
                <a:lnTo>
                  <a:pt x="11270" y="2787"/>
                </a:lnTo>
                <a:lnTo>
                  <a:pt x="11293" y="2806"/>
                </a:lnTo>
                <a:lnTo>
                  <a:pt x="11318" y="2823"/>
                </a:lnTo>
                <a:lnTo>
                  <a:pt x="11344" y="2840"/>
                </a:lnTo>
                <a:lnTo>
                  <a:pt x="11372" y="2855"/>
                </a:lnTo>
                <a:lnTo>
                  <a:pt x="11401" y="2869"/>
                </a:lnTo>
                <a:lnTo>
                  <a:pt x="11416" y="2875"/>
                </a:lnTo>
                <a:lnTo>
                  <a:pt x="11431" y="2881"/>
                </a:lnTo>
                <a:lnTo>
                  <a:pt x="11447" y="2887"/>
                </a:lnTo>
                <a:lnTo>
                  <a:pt x="11464" y="2892"/>
                </a:lnTo>
                <a:lnTo>
                  <a:pt x="11497" y="2901"/>
                </a:lnTo>
                <a:lnTo>
                  <a:pt x="11532" y="2909"/>
                </a:lnTo>
                <a:lnTo>
                  <a:pt x="11569" y="2915"/>
                </a:lnTo>
                <a:lnTo>
                  <a:pt x="11607" y="2919"/>
                </a:lnTo>
                <a:lnTo>
                  <a:pt x="11647" y="2922"/>
                </a:lnTo>
                <a:lnTo>
                  <a:pt x="11688" y="2923"/>
                </a:lnTo>
                <a:lnTo>
                  <a:pt x="11718" y="2922"/>
                </a:lnTo>
                <a:lnTo>
                  <a:pt x="11747" y="2920"/>
                </a:lnTo>
                <a:lnTo>
                  <a:pt x="11775" y="2918"/>
                </a:lnTo>
                <a:lnTo>
                  <a:pt x="11803" y="2914"/>
                </a:lnTo>
                <a:lnTo>
                  <a:pt x="11829" y="2910"/>
                </a:lnTo>
                <a:lnTo>
                  <a:pt x="11857" y="2905"/>
                </a:lnTo>
                <a:lnTo>
                  <a:pt x="11882" y="2897"/>
                </a:lnTo>
                <a:lnTo>
                  <a:pt x="11908" y="2890"/>
                </a:lnTo>
                <a:lnTo>
                  <a:pt x="11933" y="2881"/>
                </a:lnTo>
                <a:lnTo>
                  <a:pt x="11958" y="2872"/>
                </a:lnTo>
                <a:lnTo>
                  <a:pt x="11981" y="2861"/>
                </a:lnTo>
                <a:lnTo>
                  <a:pt x="12004" y="2850"/>
                </a:lnTo>
                <a:lnTo>
                  <a:pt x="12026" y="2837"/>
                </a:lnTo>
                <a:lnTo>
                  <a:pt x="12049" y="2824"/>
                </a:lnTo>
                <a:lnTo>
                  <a:pt x="12070" y="2809"/>
                </a:lnTo>
                <a:lnTo>
                  <a:pt x="12091" y="2793"/>
                </a:lnTo>
                <a:lnTo>
                  <a:pt x="12111" y="2776"/>
                </a:lnTo>
                <a:lnTo>
                  <a:pt x="12130" y="2760"/>
                </a:lnTo>
                <a:lnTo>
                  <a:pt x="12149" y="2742"/>
                </a:lnTo>
                <a:lnTo>
                  <a:pt x="12166" y="2722"/>
                </a:lnTo>
                <a:lnTo>
                  <a:pt x="12182" y="2703"/>
                </a:lnTo>
                <a:lnTo>
                  <a:pt x="12198" y="2683"/>
                </a:lnTo>
                <a:lnTo>
                  <a:pt x="12212" y="2662"/>
                </a:lnTo>
                <a:lnTo>
                  <a:pt x="12226" y="2640"/>
                </a:lnTo>
                <a:lnTo>
                  <a:pt x="12238" y="2618"/>
                </a:lnTo>
                <a:lnTo>
                  <a:pt x="12250" y="2594"/>
                </a:lnTo>
                <a:lnTo>
                  <a:pt x="12260" y="2570"/>
                </a:lnTo>
                <a:lnTo>
                  <a:pt x="12270" y="2545"/>
                </a:lnTo>
                <a:lnTo>
                  <a:pt x="12278" y="2519"/>
                </a:lnTo>
                <a:lnTo>
                  <a:pt x="12286" y="2493"/>
                </a:lnTo>
                <a:lnTo>
                  <a:pt x="12292" y="2465"/>
                </a:lnTo>
                <a:lnTo>
                  <a:pt x="12299" y="2438"/>
                </a:lnTo>
                <a:lnTo>
                  <a:pt x="11913" y="2325"/>
                </a:lnTo>
                <a:lnTo>
                  <a:pt x="11909" y="2349"/>
                </a:lnTo>
                <a:lnTo>
                  <a:pt x="11903" y="2371"/>
                </a:lnTo>
                <a:lnTo>
                  <a:pt x="11896" y="2391"/>
                </a:lnTo>
                <a:lnTo>
                  <a:pt x="11888" y="2411"/>
                </a:lnTo>
                <a:lnTo>
                  <a:pt x="11877" y="2429"/>
                </a:lnTo>
                <a:lnTo>
                  <a:pt x="11865" y="2445"/>
                </a:lnTo>
                <a:lnTo>
                  <a:pt x="11852" y="2461"/>
                </a:lnTo>
                <a:lnTo>
                  <a:pt x="11837" y="2476"/>
                </a:lnTo>
                <a:lnTo>
                  <a:pt x="11820" y="2488"/>
                </a:lnTo>
                <a:lnTo>
                  <a:pt x="11803" y="2499"/>
                </a:lnTo>
                <a:lnTo>
                  <a:pt x="11786" y="2509"/>
                </a:lnTo>
                <a:lnTo>
                  <a:pt x="11767" y="2516"/>
                </a:lnTo>
                <a:lnTo>
                  <a:pt x="11749" y="2522"/>
                </a:lnTo>
                <a:lnTo>
                  <a:pt x="11729" y="2527"/>
                </a:lnTo>
                <a:lnTo>
                  <a:pt x="11709" y="2529"/>
                </a:lnTo>
                <a:lnTo>
                  <a:pt x="11688" y="2530"/>
                </a:lnTo>
                <a:lnTo>
                  <a:pt x="11674" y="2530"/>
                </a:lnTo>
                <a:lnTo>
                  <a:pt x="11659" y="2529"/>
                </a:lnTo>
                <a:lnTo>
                  <a:pt x="11645" y="2528"/>
                </a:lnTo>
                <a:lnTo>
                  <a:pt x="11632" y="2525"/>
                </a:lnTo>
                <a:lnTo>
                  <a:pt x="11620" y="2523"/>
                </a:lnTo>
                <a:lnTo>
                  <a:pt x="11608" y="2520"/>
                </a:lnTo>
                <a:lnTo>
                  <a:pt x="11596" y="2516"/>
                </a:lnTo>
                <a:lnTo>
                  <a:pt x="11586" y="2512"/>
                </a:lnTo>
                <a:lnTo>
                  <a:pt x="11575" y="2507"/>
                </a:lnTo>
                <a:lnTo>
                  <a:pt x="11566" y="2502"/>
                </a:lnTo>
                <a:lnTo>
                  <a:pt x="11556" y="2496"/>
                </a:lnTo>
                <a:lnTo>
                  <a:pt x="11548" y="2489"/>
                </a:lnTo>
                <a:lnTo>
                  <a:pt x="11539" y="2482"/>
                </a:lnTo>
                <a:lnTo>
                  <a:pt x="11532" y="2475"/>
                </a:lnTo>
                <a:lnTo>
                  <a:pt x="11525" y="2466"/>
                </a:lnTo>
                <a:lnTo>
                  <a:pt x="11519" y="2458"/>
                </a:lnTo>
                <a:lnTo>
                  <a:pt x="11507" y="2439"/>
                </a:lnTo>
                <a:lnTo>
                  <a:pt x="11497" y="2419"/>
                </a:lnTo>
                <a:lnTo>
                  <a:pt x="11488" y="2397"/>
                </a:lnTo>
                <a:lnTo>
                  <a:pt x="11482" y="2375"/>
                </a:lnTo>
                <a:lnTo>
                  <a:pt x="11477" y="2351"/>
                </a:lnTo>
                <a:lnTo>
                  <a:pt x="11472" y="2326"/>
                </a:lnTo>
                <a:lnTo>
                  <a:pt x="11470" y="2300"/>
                </a:lnTo>
                <a:lnTo>
                  <a:pt x="11469" y="2272"/>
                </a:lnTo>
                <a:lnTo>
                  <a:pt x="11469" y="1550"/>
                </a:lnTo>
                <a:lnTo>
                  <a:pt x="11470" y="1532"/>
                </a:lnTo>
                <a:lnTo>
                  <a:pt x="11472" y="1515"/>
                </a:lnTo>
                <a:lnTo>
                  <a:pt x="11476" y="1497"/>
                </a:lnTo>
                <a:lnTo>
                  <a:pt x="11481" y="1478"/>
                </a:lnTo>
                <a:close/>
                <a:moveTo>
                  <a:pt x="9627" y="2725"/>
                </a:moveTo>
                <a:lnTo>
                  <a:pt x="9647" y="2747"/>
                </a:lnTo>
                <a:lnTo>
                  <a:pt x="9667" y="2768"/>
                </a:lnTo>
                <a:lnTo>
                  <a:pt x="9690" y="2787"/>
                </a:lnTo>
                <a:lnTo>
                  <a:pt x="9713" y="2806"/>
                </a:lnTo>
                <a:lnTo>
                  <a:pt x="9738" y="2823"/>
                </a:lnTo>
                <a:lnTo>
                  <a:pt x="9765" y="2840"/>
                </a:lnTo>
                <a:lnTo>
                  <a:pt x="9792" y="2855"/>
                </a:lnTo>
                <a:lnTo>
                  <a:pt x="9821" y="2869"/>
                </a:lnTo>
                <a:lnTo>
                  <a:pt x="9836" y="2875"/>
                </a:lnTo>
                <a:lnTo>
                  <a:pt x="9852" y="2881"/>
                </a:lnTo>
                <a:lnTo>
                  <a:pt x="9867" y="2887"/>
                </a:lnTo>
                <a:lnTo>
                  <a:pt x="9883" y="2892"/>
                </a:lnTo>
                <a:lnTo>
                  <a:pt x="9917" y="2901"/>
                </a:lnTo>
                <a:lnTo>
                  <a:pt x="9952" y="2909"/>
                </a:lnTo>
                <a:lnTo>
                  <a:pt x="9989" y="2915"/>
                </a:lnTo>
                <a:lnTo>
                  <a:pt x="10027" y="2919"/>
                </a:lnTo>
                <a:lnTo>
                  <a:pt x="10068" y="2922"/>
                </a:lnTo>
                <a:lnTo>
                  <a:pt x="10109" y="2923"/>
                </a:lnTo>
                <a:lnTo>
                  <a:pt x="10138" y="2922"/>
                </a:lnTo>
                <a:lnTo>
                  <a:pt x="10167" y="2920"/>
                </a:lnTo>
                <a:lnTo>
                  <a:pt x="10195" y="2918"/>
                </a:lnTo>
                <a:lnTo>
                  <a:pt x="10222" y="2914"/>
                </a:lnTo>
                <a:lnTo>
                  <a:pt x="10250" y="2910"/>
                </a:lnTo>
                <a:lnTo>
                  <a:pt x="10276" y="2905"/>
                </a:lnTo>
                <a:lnTo>
                  <a:pt x="10303" y="2897"/>
                </a:lnTo>
                <a:lnTo>
                  <a:pt x="10328" y="2890"/>
                </a:lnTo>
                <a:lnTo>
                  <a:pt x="10353" y="2881"/>
                </a:lnTo>
                <a:lnTo>
                  <a:pt x="10377" y="2872"/>
                </a:lnTo>
                <a:lnTo>
                  <a:pt x="10401" y="2861"/>
                </a:lnTo>
                <a:lnTo>
                  <a:pt x="10425" y="2850"/>
                </a:lnTo>
                <a:lnTo>
                  <a:pt x="10447" y="2837"/>
                </a:lnTo>
                <a:lnTo>
                  <a:pt x="10469" y="2824"/>
                </a:lnTo>
                <a:lnTo>
                  <a:pt x="10490" y="2809"/>
                </a:lnTo>
                <a:lnTo>
                  <a:pt x="10512" y="2793"/>
                </a:lnTo>
                <a:lnTo>
                  <a:pt x="10532" y="2778"/>
                </a:lnTo>
                <a:lnTo>
                  <a:pt x="10551" y="2760"/>
                </a:lnTo>
                <a:lnTo>
                  <a:pt x="10569" y="2742"/>
                </a:lnTo>
                <a:lnTo>
                  <a:pt x="10586" y="2722"/>
                </a:lnTo>
                <a:lnTo>
                  <a:pt x="10603" y="2703"/>
                </a:lnTo>
                <a:lnTo>
                  <a:pt x="10617" y="2683"/>
                </a:lnTo>
                <a:lnTo>
                  <a:pt x="10632" y="2662"/>
                </a:lnTo>
                <a:lnTo>
                  <a:pt x="10646" y="2640"/>
                </a:lnTo>
                <a:lnTo>
                  <a:pt x="10659" y="2618"/>
                </a:lnTo>
                <a:lnTo>
                  <a:pt x="10670" y="2594"/>
                </a:lnTo>
                <a:lnTo>
                  <a:pt x="10681" y="2570"/>
                </a:lnTo>
                <a:lnTo>
                  <a:pt x="10691" y="2545"/>
                </a:lnTo>
                <a:lnTo>
                  <a:pt x="10699" y="2519"/>
                </a:lnTo>
                <a:lnTo>
                  <a:pt x="10706" y="2493"/>
                </a:lnTo>
                <a:lnTo>
                  <a:pt x="10713" y="2465"/>
                </a:lnTo>
                <a:lnTo>
                  <a:pt x="10719" y="2438"/>
                </a:lnTo>
                <a:lnTo>
                  <a:pt x="10333" y="2325"/>
                </a:lnTo>
                <a:lnTo>
                  <a:pt x="10328" y="2349"/>
                </a:lnTo>
                <a:lnTo>
                  <a:pt x="10323" y="2371"/>
                </a:lnTo>
                <a:lnTo>
                  <a:pt x="10317" y="2391"/>
                </a:lnTo>
                <a:lnTo>
                  <a:pt x="10307" y="2411"/>
                </a:lnTo>
                <a:lnTo>
                  <a:pt x="10298" y="2429"/>
                </a:lnTo>
                <a:lnTo>
                  <a:pt x="10285" y="2445"/>
                </a:lnTo>
                <a:lnTo>
                  <a:pt x="10272" y="2461"/>
                </a:lnTo>
                <a:lnTo>
                  <a:pt x="10256" y="2476"/>
                </a:lnTo>
                <a:lnTo>
                  <a:pt x="10240" y="2488"/>
                </a:lnTo>
                <a:lnTo>
                  <a:pt x="10223" y="2499"/>
                </a:lnTo>
                <a:lnTo>
                  <a:pt x="10205" y="2509"/>
                </a:lnTo>
                <a:lnTo>
                  <a:pt x="10187" y="2516"/>
                </a:lnTo>
                <a:lnTo>
                  <a:pt x="10168" y="2522"/>
                </a:lnTo>
                <a:lnTo>
                  <a:pt x="10149" y="2527"/>
                </a:lnTo>
                <a:lnTo>
                  <a:pt x="10129" y="2529"/>
                </a:lnTo>
                <a:lnTo>
                  <a:pt x="10109" y="2530"/>
                </a:lnTo>
                <a:lnTo>
                  <a:pt x="10093" y="2530"/>
                </a:lnTo>
                <a:lnTo>
                  <a:pt x="10079" y="2529"/>
                </a:lnTo>
                <a:lnTo>
                  <a:pt x="10066" y="2528"/>
                </a:lnTo>
                <a:lnTo>
                  <a:pt x="10052" y="2525"/>
                </a:lnTo>
                <a:lnTo>
                  <a:pt x="10040" y="2523"/>
                </a:lnTo>
                <a:lnTo>
                  <a:pt x="10027" y="2520"/>
                </a:lnTo>
                <a:lnTo>
                  <a:pt x="10016" y="2516"/>
                </a:lnTo>
                <a:lnTo>
                  <a:pt x="10005" y="2512"/>
                </a:lnTo>
                <a:lnTo>
                  <a:pt x="9995" y="2507"/>
                </a:lnTo>
                <a:lnTo>
                  <a:pt x="9985" y="2502"/>
                </a:lnTo>
                <a:lnTo>
                  <a:pt x="9976" y="2496"/>
                </a:lnTo>
                <a:lnTo>
                  <a:pt x="9967" y="2489"/>
                </a:lnTo>
                <a:lnTo>
                  <a:pt x="9960" y="2482"/>
                </a:lnTo>
                <a:lnTo>
                  <a:pt x="9952" y="2475"/>
                </a:lnTo>
                <a:lnTo>
                  <a:pt x="9945" y="2466"/>
                </a:lnTo>
                <a:lnTo>
                  <a:pt x="9938" y="2458"/>
                </a:lnTo>
                <a:lnTo>
                  <a:pt x="9927" y="2439"/>
                </a:lnTo>
                <a:lnTo>
                  <a:pt x="9917" y="2419"/>
                </a:lnTo>
                <a:lnTo>
                  <a:pt x="9909" y="2397"/>
                </a:lnTo>
                <a:lnTo>
                  <a:pt x="9901" y="2375"/>
                </a:lnTo>
                <a:lnTo>
                  <a:pt x="9896" y="2351"/>
                </a:lnTo>
                <a:lnTo>
                  <a:pt x="9893" y="2326"/>
                </a:lnTo>
                <a:lnTo>
                  <a:pt x="9890" y="2300"/>
                </a:lnTo>
                <a:lnTo>
                  <a:pt x="9890" y="2272"/>
                </a:lnTo>
                <a:lnTo>
                  <a:pt x="9890" y="1550"/>
                </a:lnTo>
                <a:lnTo>
                  <a:pt x="9890" y="1532"/>
                </a:lnTo>
                <a:lnTo>
                  <a:pt x="9892" y="1515"/>
                </a:lnTo>
                <a:lnTo>
                  <a:pt x="9896" y="1497"/>
                </a:lnTo>
                <a:lnTo>
                  <a:pt x="9901" y="1478"/>
                </a:lnTo>
                <a:lnTo>
                  <a:pt x="9908" y="1460"/>
                </a:lnTo>
                <a:lnTo>
                  <a:pt x="9915" y="1442"/>
                </a:lnTo>
                <a:lnTo>
                  <a:pt x="9926" y="1424"/>
                </a:lnTo>
                <a:lnTo>
                  <a:pt x="9937" y="1408"/>
                </a:lnTo>
                <a:lnTo>
                  <a:pt x="9944" y="1401"/>
                </a:lnTo>
                <a:lnTo>
                  <a:pt x="9951" y="1394"/>
                </a:lnTo>
                <a:lnTo>
                  <a:pt x="9959" y="1386"/>
                </a:lnTo>
                <a:lnTo>
                  <a:pt x="9967" y="1379"/>
                </a:lnTo>
                <a:lnTo>
                  <a:pt x="9976" y="1372"/>
                </a:lnTo>
                <a:lnTo>
                  <a:pt x="9984" y="1366"/>
                </a:lnTo>
                <a:lnTo>
                  <a:pt x="9994" y="1361"/>
                </a:lnTo>
                <a:lnTo>
                  <a:pt x="10004" y="1355"/>
                </a:lnTo>
                <a:lnTo>
                  <a:pt x="10015" y="1350"/>
                </a:lnTo>
                <a:lnTo>
                  <a:pt x="10026" y="1346"/>
                </a:lnTo>
                <a:lnTo>
                  <a:pt x="10038" y="1343"/>
                </a:lnTo>
                <a:lnTo>
                  <a:pt x="10051" y="1340"/>
                </a:lnTo>
                <a:lnTo>
                  <a:pt x="10065" y="1337"/>
                </a:lnTo>
                <a:lnTo>
                  <a:pt x="10078" y="1335"/>
                </a:lnTo>
                <a:lnTo>
                  <a:pt x="10093" y="1334"/>
                </a:lnTo>
                <a:lnTo>
                  <a:pt x="10109" y="1334"/>
                </a:lnTo>
                <a:lnTo>
                  <a:pt x="10123" y="1334"/>
                </a:lnTo>
                <a:lnTo>
                  <a:pt x="10137" y="1335"/>
                </a:lnTo>
                <a:lnTo>
                  <a:pt x="10150" y="1337"/>
                </a:lnTo>
                <a:lnTo>
                  <a:pt x="10163" y="1340"/>
                </a:lnTo>
                <a:lnTo>
                  <a:pt x="10175" y="1343"/>
                </a:lnTo>
                <a:lnTo>
                  <a:pt x="10186" y="1347"/>
                </a:lnTo>
                <a:lnTo>
                  <a:pt x="10198" y="1351"/>
                </a:lnTo>
                <a:lnTo>
                  <a:pt x="10209" y="1356"/>
                </a:lnTo>
                <a:lnTo>
                  <a:pt x="10229" y="1368"/>
                </a:lnTo>
                <a:lnTo>
                  <a:pt x="10247" y="1381"/>
                </a:lnTo>
                <a:lnTo>
                  <a:pt x="10264" y="1395"/>
                </a:lnTo>
                <a:lnTo>
                  <a:pt x="10279" y="1409"/>
                </a:lnTo>
                <a:lnTo>
                  <a:pt x="10291" y="1425"/>
                </a:lnTo>
                <a:lnTo>
                  <a:pt x="10303" y="1442"/>
                </a:lnTo>
                <a:lnTo>
                  <a:pt x="10312" y="1460"/>
                </a:lnTo>
                <a:lnTo>
                  <a:pt x="10320" y="1478"/>
                </a:lnTo>
                <a:lnTo>
                  <a:pt x="10325" y="1496"/>
                </a:lnTo>
                <a:lnTo>
                  <a:pt x="10330" y="1514"/>
                </a:lnTo>
                <a:lnTo>
                  <a:pt x="10335" y="1530"/>
                </a:lnTo>
                <a:lnTo>
                  <a:pt x="10338" y="1544"/>
                </a:lnTo>
                <a:lnTo>
                  <a:pt x="10721" y="1430"/>
                </a:lnTo>
                <a:lnTo>
                  <a:pt x="10716" y="1406"/>
                </a:lnTo>
                <a:lnTo>
                  <a:pt x="10711" y="1383"/>
                </a:lnTo>
                <a:lnTo>
                  <a:pt x="10703" y="1360"/>
                </a:lnTo>
                <a:lnTo>
                  <a:pt x="10695" y="1336"/>
                </a:lnTo>
                <a:lnTo>
                  <a:pt x="10686" y="1313"/>
                </a:lnTo>
                <a:lnTo>
                  <a:pt x="10677" y="1291"/>
                </a:lnTo>
                <a:lnTo>
                  <a:pt x="10666" y="1269"/>
                </a:lnTo>
                <a:lnTo>
                  <a:pt x="10655" y="1246"/>
                </a:lnTo>
                <a:lnTo>
                  <a:pt x="10642" y="1224"/>
                </a:lnTo>
                <a:lnTo>
                  <a:pt x="10628" y="1203"/>
                </a:lnTo>
                <a:lnTo>
                  <a:pt x="10614" y="1183"/>
                </a:lnTo>
                <a:lnTo>
                  <a:pt x="10599" y="1163"/>
                </a:lnTo>
                <a:lnTo>
                  <a:pt x="10584" y="1144"/>
                </a:lnTo>
                <a:lnTo>
                  <a:pt x="10567" y="1126"/>
                </a:lnTo>
                <a:lnTo>
                  <a:pt x="10549" y="1108"/>
                </a:lnTo>
                <a:lnTo>
                  <a:pt x="10531" y="1091"/>
                </a:lnTo>
                <a:lnTo>
                  <a:pt x="10512" y="1075"/>
                </a:lnTo>
                <a:lnTo>
                  <a:pt x="10491" y="1059"/>
                </a:lnTo>
                <a:lnTo>
                  <a:pt x="10470" y="1044"/>
                </a:lnTo>
                <a:lnTo>
                  <a:pt x="10448" y="1030"/>
                </a:lnTo>
                <a:lnTo>
                  <a:pt x="10425" y="1017"/>
                </a:lnTo>
                <a:lnTo>
                  <a:pt x="10400" y="1005"/>
                </a:lnTo>
                <a:lnTo>
                  <a:pt x="10375" y="993"/>
                </a:lnTo>
                <a:lnTo>
                  <a:pt x="10348" y="983"/>
                </a:lnTo>
                <a:lnTo>
                  <a:pt x="10322" y="973"/>
                </a:lnTo>
                <a:lnTo>
                  <a:pt x="10294" y="965"/>
                </a:lnTo>
                <a:lnTo>
                  <a:pt x="10265" y="958"/>
                </a:lnTo>
                <a:lnTo>
                  <a:pt x="10235" y="952"/>
                </a:lnTo>
                <a:lnTo>
                  <a:pt x="10205" y="948"/>
                </a:lnTo>
                <a:lnTo>
                  <a:pt x="10174" y="945"/>
                </a:lnTo>
                <a:lnTo>
                  <a:pt x="10142" y="943"/>
                </a:lnTo>
                <a:lnTo>
                  <a:pt x="10109" y="942"/>
                </a:lnTo>
                <a:lnTo>
                  <a:pt x="10067" y="943"/>
                </a:lnTo>
                <a:lnTo>
                  <a:pt x="10026" y="946"/>
                </a:lnTo>
                <a:lnTo>
                  <a:pt x="9987" y="950"/>
                </a:lnTo>
                <a:lnTo>
                  <a:pt x="9950" y="956"/>
                </a:lnTo>
                <a:lnTo>
                  <a:pt x="9932" y="960"/>
                </a:lnTo>
                <a:lnTo>
                  <a:pt x="9914" y="965"/>
                </a:lnTo>
                <a:lnTo>
                  <a:pt x="9897" y="969"/>
                </a:lnTo>
                <a:lnTo>
                  <a:pt x="9880" y="974"/>
                </a:lnTo>
                <a:lnTo>
                  <a:pt x="9864" y="979"/>
                </a:lnTo>
                <a:lnTo>
                  <a:pt x="9848" y="986"/>
                </a:lnTo>
                <a:lnTo>
                  <a:pt x="9833" y="992"/>
                </a:lnTo>
                <a:lnTo>
                  <a:pt x="9818" y="1000"/>
                </a:lnTo>
                <a:lnTo>
                  <a:pt x="9789" y="1014"/>
                </a:lnTo>
                <a:lnTo>
                  <a:pt x="9762" y="1030"/>
                </a:lnTo>
                <a:lnTo>
                  <a:pt x="9735" y="1047"/>
                </a:lnTo>
                <a:lnTo>
                  <a:pt x="9711" y="1065"/>
                </a:lnTo>
                <a:lnTo>
                  <a:pt x="9687" y="1084"/>
                </a:lnTo>
                <a:lnTo>
                  <a:pt x="9665" y="1103"/>
                </a:lnTo>
                <a:lnTo>
                  <a:pt x="9644" y="1125"/>
                </a:lnTo>
                <a:lnTo>
                  <a:pt x="9625" y="1147"/>
                </a:lnTo>
                <a:lnTo>
                  <a:pt x="9607" y="1169"/>
                </a:lnTo>
                <a:lnTo>
                  <a:pt x="9590" y="1192"/>
                </a:lnTo>
                <a:lnTo>
                  <a:pt x="9575" y="1217"/>
                </a:lnTo>
                <a:lnTo>
                  <a:pt x="9560" y="1242"/>
                </a:lnTo>
                <a:lnTo>
                  <a:pt x="9548" y="1266"/>
                </a:lnTo>
                <a:lnTo>
                  <a:pt x="9536" y="1293"/>
                </a:lnTo>
                <a:lnTo>
                  <a:pt x="9525" y="1319"/>
                </a:lnTo>
                <a:lnTo>
                  <a:pt x="9517" y="1347"/>
                </a:lnTo>
                <a:lnTo>
                  <a:pt x="9508" y="1374"/>
                </a:lnTo>
                <a:lnTo>
                  <a:pt x="9502" y="1402"/>
                </a:lnTo>
                <a:lnTo>
                  <a:pt x="9496" y="1430"/>
                </a:lnTo>
                <a:lnTo>
                  <a:pt x="9491" y="1457"/>
                </a:lnTo>
                <a:lnTo>
                  <a:pt x="9487" y="1485"/>
                </a:lnTo>
                <a:lnTo>
                  <a:pt x="9484" y="1512"/>
                </a:lnTo>
                <a:lnTo>
                  <a:pt x="9483" y="1540"/>
                </a:lnTo>
                <a:lnTo>
                  <a:pt x="9482" y="1567"/>
                </a:lnTo>
                <a:lnTo>
                  <a:pt x="9482" y="2261"/>
                </a:lnTo>
                <a:lnTo>
                  <a:pt x="9483" y="2294"/>
                </a:lnTo>
                <a:lnTo>
                  <a:pt x="9485" y="2326"/>
                </a:lnTo>
                <a:lnTo>
                  <a:pt x="9487" y="2358"/>
                </a:lnTo>
                <a:lnTo>
                  <a:pt x="9491" y="2390"/>
                </a:lnTo>
                <a:lnTo>
                  <a:pt x="9497" y="2422"/>
                </a:lnTo>
                <a:lnTo>
                  <a:pt x="9503" y="2452"/>
                </a:lnTo>
                <a:lnTo>
                  <a:pt x="9511" y="2483"/>
                </a:lnTo>
                <a:lnTo>
                  <a:pt x="9518" y="2513"/>
                </a:lnTo>
                <a:lnTo>
                  <a:pt x="9527" y="2542"/>
                </a:lnTo>
                <a:lnTo>
                  <a:pt x="9538" y="2572"/>
                </a:lnTo>
                <a:lnTo>
                  <a:pt x="9550" y="2600"/>
                </a:lnTo>
                <a:lnTo>
                  <a:pt x="9563" y="2626"/>
                </a:lnTo>
                <a:lnTo>
                  <a:pt x="9577" y="2653"/>
                </a:lnTo>
                <a:lnTo>
                  <a:pt x="9593" y="2677"/>
                </a:lnTo>
                <a:lnTo>
                  <a:pt x="9609" y="2701"/>
                </a:lnTo>
                <a:lnTo>
                  <a:pt x="9627" y="2725"/>
                </a:lnTo>
                <a:close/>
                <a:moveTo>
                  <a:pt x="8245" y="2272"/>
                </a:moveTo>
                <a:lnTo>
                  <a:pt x="8245" y="1550"/>
                </a:lnTo>
                <a:lnTo>
                  <a:pt x="8246" y="1533"/>
                </a:lnTo>
                <a:lnTo>
                  <a:pt x="8248" y="1515"/>
                </a:lnTo>
                <a:lnTo>
                  <a:pt x="8252" y="1497"/>
                </a:lnTo>
                <a:lnTo>
                  <a:pt x="8257" y="1478"/>
                </a:lnTo>
                <a:lnTo>
                  <a:pt x="8265" y="1460"/>
                </a:lnTo>
                <a:lnTo>
                  <a:pt x="8273" y="1442"/>
                </a:lnTo>
                <a:lnTo>
                  <a:pt x="8285" y="1424"/>
                </a:lnTo>
                <a:lnTo>
                  <a:pt x="8297" y="1408"/>
                </a:lnTo>
                <a:lnTo>
                  <a:pt x="8304" y="1401"/>
                </a:lnTo>
                <a:lnTo>
                  <a:pt x="8311" y="1394"/>
                </a:lnTo>
                <a:lnTo>
                  <a:pt x="8319" y="1386"/>
                </a:lnTo>
                <a:lnTo>
                  <a:pt x="8327" y="1380"/>
                </a:lnTo>
                <a:lnTo>
                  <a:pt x="8336" y="1372"/>
                </a:lnTo>
                <a:lnTo>
                  <a:pt x="8345" y="1367"/>
                </a:lnTo>
                <a:lnTo>
                  <a:pt x="8355" y="1361"/>
                </a:lnTo>
                <a:lnTo>
                  <a:pt x="8365" y="1355"/>
                </a:lnTo>
                <a:lnTo>
                  <a:pt x="8376" y="1350"/>
                </a:lnTo>
                <a:lnTo>
                  <a:pt x="8388" y="1346"/>
                </a:lnTo>
                <a:lnTo>
                  <a:pt x="8400" y="1343"/>
                </a:lnTo>
                <a:lnTo>
                  <a:pt x="8413" y="1340"/>
                </a:lnTo>
                <a:lnTo>
                  <a:pt x="8426" y="1337"/>
                </a:lnTo>
                <a:lnTo>
                  <a:pt x="8440" y="1335"/>
                </a:lnTo>
                <a:lnTo>
                  <a:pt x="8454" y="1334"/>
                </a:lnTo>
                <a:lnTo>
                  <a:pt x="8469" y="1334"/>
                </a:lnTo>
                <a:lnTo>
                  <a:pt x="8484" y="1334"/>
                </a:lnTo>
                <a:lnTo>
                  <a:pt x="8499" y="1335"/>
                </a:lnTo>
                <a:lnTo>
                  <a:pt x="8513" y="1337"/>
                </a:lnTo>
                <a:lnTo>
                  <a:pt x="8525" y="1341"/>
                </a:lnTo>
                <a:lnTo>
                  <a:pt x="8538" y="1344"/>
                </a:lnTo>
                <a:lnTo>
                  <a:pt x="8550" y="1348"/>
                </a:lnTo>
                <a:lnTo>
                  <a:pt x="8560" y="1352"/>
                </a:lnTo>
                <a:lnTo>
                  <a:pt x="8571" y="1358"/>
                </a:lnTo>
                <a:lnTo>
                  <a:pt x="8591" y="1370"/>
                </a:lnTo>
                <a:lnTo>
                  <a:pt x="8608" y="1384"/>
                </a:lnTo>
                <a:lnTo>
                  <a:pt x="8616" y="1391"/>
                </a:lnTo>
                <a:lnTo>
                  <a:pt x="8624" y="1399"/>
                </a:lnTo>
                <a:lnTo>
                  <a:pt x="8631" y="1407"/>
                </a:lnTo>
                <a:lnTo>
                  <a:pt x="8638" y="1415"/>
                </a:lnTo>
                <a:lnTo>
                  <a:pt x="8648" y="1433"/>
                </a:lnTo>
                <a:lnTo>
                  <a:pt x="8659" y="1450"/>
                </a:lnTo>
                <a:lnTo>
                  <a:pt x="8666" y="1468"/>
                </a:lnTo>
                <a:lnTo>
                  <a:pt x="8673" y="1486"/>
                </a:lnTo>
                <a:lnTo>
                  <a:pt x="8677" y="1504"/>
                </a:lnTo>
                <a:lnTo>
                  <a:pt x="8679" y="1520"/>
                </a:lnTo>
                <a:lnTo>
                  <a:pt x="8681" y="1535"/>
                </a:lnTo>
                <a:lnTo>
                  <a:pt x="8681" y="1550"/>
                </a:lnTo>
                <a:lnTo>
                  <a:pt x="8681" y="2320"/>
                </a:lnTo>
                <a:lnTo>
                  <a:pt x="8681" y="2343"/>
                </a:lnTo>
                <a:lnTo>
                  <a:pt x="8678" y="2367"/>
                </a:lnTo>
                <a:lnTo>
                  <a:pt x="8676" y="2377"/>
                </a:lnTo>
                <a:lnTo>
                  <a:pt x="8673" y="2388"/>
                </a:lnTo>
                <a:lnTo>
                  <a:pt x="8669" y="2397"/>
                </a:lnTo>
                <a:lnTo>
                  <a:pt x="8666" y="2408"/>
                </a:lnTo>
                <a:lnTo>
                  <a:pt x="8662" y="2416"/>
                </a:lnTo>
                <a:lnTo>
                  <a:pt x="8658" y="2426"/>
                </a:lnTo>
                <a:lnTo>
                  <a:pt x="8652" y="2434"/>
                </a:lnTo>
                <a:lnTo>
                  <a:pt x="8646" y="2443"/>
                </a:lnTo>
                <a:lnTo>
                  <a:pt x="8641" y="2451"/>
                </a:lnTo>
                <a:lnTo>
                  <a:pt x="8633" y="2459"/>
                </a:lnTo>
                <a:lnTo>
                  <a:pt x="8626" y="2466"/>
                </a:lnTo>
                <a:lnTo>
                  <a:pt x="8619" y="2474"/>
                </a:lnTo>
                <a:lnTo>
                  <a:pt x="8603" y="2487"/>
                </a:lnTo>
                <a:lnTo>
                  <a:pt x="8586" y="2498"/>
                </a:lnTo>
                <a:lnTo>
                  <a:pt x="8568" y="2509"/>
                </a:lnTo>
                <a:lnTo>
                  <a:pt x="8550" y="2516"/>
                </a:lnTo>
                <a:lnTo>
                  <a:pt x="8531" y="2522"/>
                </a:lnTo>
                <a:lnTo>
                  <a:pt x="8511" y="2527"/>
                </a:lnTo>
                <a:lnTo>
                  <a:pt x="8490" y="2529"/>
                </a:lnTo>
                <a:lnTo>
                  <a:pt x="8469" y="2530"/>
                </a:lnTo>
                <a:lnTo>
                  <a:pt x="8454" y="2530"/>
                </a:lnTo>
                <a:lnTo>
                  <a:pt x="8441" y="2529"/>
                </a:lnTo>
                <a:lnTo>
                  <a:pt x="8427" y="2528"/>
                </a:lnTo>
                <a:lnTo>
                  <a:pt x="8413" y="2525"/>
                </a:lnTo>
                <a:lnTo>
                  <a:pt x="8400" y="2523"/>
                </a:lnTo>
                <a:lnTo>
                  <a:pt x="8389" y="2520"/>
                </a:lnTo>
                <a:lnTo>
                  <a:pt x="8377" y="2516"/>
                </a:lnTo>
                <a:lnTo>
                  <a:pt x="8365" y="2512"/>
                </a:lnTo>
                <a:lnTo>
                  <a:pt x="8356" y="2507"/>
                </a:lnTo>
                <a:lnTo>
                  <a:pt x="8345" y="2502"/>
                </a:lnTo>
                <a:lnTo>
                  <a:pt x="8336" y="2496"/>
                </a:lnTo>
                <a:lnTo>
                  <a:pt x="8327" y="2489"/>
                </a:lnTo>
                <a:lnTo>
                  <a:pt x="8319" y="2482"/>
                </a:lnTo>
                <a:lnTo>
                  <a:pt x="8311" y="2475"/>
                </a:lnTo>
                <a:lnTo>
                  <a:pt x="8304" y="2466"/>
                </a:lnTo>
                <a:lnTo>
                  <a:pt x="8297" y="2458"/>
                </a:lnTo>
                <a:lnTo>
                  <a:pt x="8285" y="2439"/>
                </a:lnTo>
                <a:lnTo>
                  <a:pt x="8274" y="2419"/>
                </a:lnTo>
                <a:lnTo>
                  <a:pt x="8265" y="2397"/>
                </a:lnTo>
                <a:lnTo>
                  <a:pt x="8257" y="2375"/>
                </a:lnTo>
                <a:lnTo>
                  <a:pt x="8252" y="2351"/>
                </a:lnTo>
                <a:lnTo>
                  <a:pt x="8248" y="2326"/>
                </a:lnTo>
                <a:lnTo>
                  <a:pt x="8246" y="2300"/>
                </a:lnTo>
                <a:lnTo>
                  <a:pt x="8245" y="2272"/>
                </a:lnTo>
                <a:close/>
                <a:moveTo>
                  <a:pt x="8720" y="2879"/>
                </a:moveTo>
                <a:lnTo>
                  <a:pt x="8748" y="2868"/>
                </a:lnTo>
                <a:lnTo>
                  <a:pt x="8775" y="2855"/>
                </a:lnTo>
                <a:lnTo>
                  <a:pt x="8801" y="2841"/>
                </a:lnTo>
                <a:lnTo>
                  <a:pt x="8826" y="2826"/>
                </a:lnTo>
                <a:lnTo>
                  <a:pt x="8849" y="2809"/>
                </a:lnTo>
                <a:lnTo>
                  <a:pt x="8873" y="2792"/>
                </a:lnTo>
                <a:lnTo>
                  <a:pt x="8895" y="2773"/>
                </a:lnTo>
                <a:lnTo>
                  <a:pt x="8915" y="2753"/>
                </a:lnTo>
                <a:lnTo>
                  <a:pt x="8936" y="2732"/>
                </a:lnTo>
                <a:lnTo>
                  <a:pt x="8955" y="2710"/>
                </a:lnTo>
                <a:lnTo>
                  <a:pt x="8973" y="2686"/>
                </a:lnTo>
                <a:lnTo>
                  <a:pt x="8989" y="2662"/>
                </a:lnTo>
                <a:lnTo>
                  <a:pt x="9005" y="2637"/>
                </a:lnTo>
                <a:lnTo>
                  <a:pt x="9019" y="2610"/>
                </a:lnTo>
                <a:lnTo>
                  <a:pt x="9033" y="2583"/>
                </a:lnTo>
                <a:lnTo>
                  <a:pt x="9044" y="2553"/>
                </a:lnTo>
                <a:lnTo>
                  <a:pt x="9055" y="2524"/>
                </a:lnTo>
                <a:lnTo>
                  <a:pt x="9065" y="2494"/>
                </a:lnTo>
                <a:lnTo>
                  <a:pt x="9073" y="2462"/>
                </a:lnTo>
                <a:lnTo>
                  <a:pt x="9079" y="2430"/>
                </a:lnTo>
                <a:lnTo>
                  <a:pt x="9085" y="2397"/>
                </a:lnTo>
                <a:lnTo>
                  <a:pt x="9088" y="2363"/>
                </a:lnTo>
                <a:lnTo>
                  <a:pt x="9090" y="2329"/>
                </a:lnTo>
                <a:lnTo>
                  <a:pt x="9091" y="2293"/>
                </a:lnTo>
                <a:lnTo>
                  <a:pt x="9091" y="1567"/>
                </a:lnTo>
                <a:lnTo>
                  <a:pt x="9091" y="1539"/>
                </a:lnTo>
                <a:lnTo>
                  <a:pt x="9089" y="1510"/>
                </a:lnTo>
                <a:lnTo>
                  <a:pt x="9086" y="1481"/>
                </a:lnTo>
                <a:lnTo>
                  <a:pt x="9081" y="1453"/>
                </a:lnTo>
                <a:lnTo>
                  <a:pt x="9076" y="1424"/>
                </a:lnTo>
                <a:lnTo>
                  <a:pt x="9070" y="1396"/>
                </a:lnTo>
                <a:lnTo>
                  <a:pt x="9062" y="1368"/>
                </a:lnTo>
                <a:lnTo>
                  <a:pt x="9053" y="1340"/>
                </a:lnTo>
                <a:lnTo>
                  <a:pt x="9043" y="1312"/>
                </a:lnTo>
                <a:lnTo>
                  <a:pt x="9032" y="1286"/>
                </a:lnTo>
                <a:lnTo>
                  <a:pt x="9020" y="1259"/>
                </a:lnTo>
                <a:lnTo>
                  <a:pt x="9006" y="1234"/>
                </a:lnTo>
                <a:lnTo>
                  <a:pt x="8991" y="1209"/>
                </a:lnTo>
                <a:lnTo>
                  <a:pt x="8976" y="1185"/>
                </a:lnTo>
                <a:lnTo>
                  <a:pt x="8959" y="1162"/>
                </a:lnTo>
                <a:lnTo>
                  <a:pt x="8940" y="1139"/>
                </a:lnTo>
                <a:lnTo>
                  <a:pt x="8920" y="1118"/>
                </a:lnTo>
                <a:lnTo>
                  <a:pt x="8899" y="1098"/>
                </a:lnTo>
                <a:lnTo>
                  <a:pt x="8877" y="1078"/>
                </a:lnTo>
                <a:lnTo>
                  <a:pt x="8854" y="1060"/>
                </a:lnTo>
                <a:lnTo>
                  <a:pt x="8829" y="1043"/>
                </a:lnTo>
                <a:lnTo>
                  <a:pt x="8803" y="1026"/>
                </a:lnTo>
                <a:lnTo>
                  <a:pt x="8775" y="1011"/>
                </a:lnTo>
                <a:lnTo>
                  <a:pt x="8747" y="997"/>
                </a:lnTo>
                <a:lnTo>
                  <a:pt x="8716" y="984"/>
                </a:lnTo>
                <a:lnTo>
                  <a:pt x="8685" y="973"/>
                </a:lnTo>
                <a:lnTo>
                  <a:pt x="8652" y="964"/>
                </a:lnTo>
                <a:lnTo>
                  <a:pt x="8619" y="956"/>
                </a:lnTo>
                <a:lnTo>
                  <a:pt x="8583" y="950"/>
                </a:lnTo>
                <a:lnTo>
                  <a:pt x="8547" y="946"/>
                </a:lnTo>
                <a:lnTo>
                  <a:pt x="8508" y="943"/>
                </a:lnTo>
                <a:lnTo>
                  <a:pt x="8469" y="942"/>
                </a:lnTo>
                <a:lnTo>
                  <a:pt x="8427" y="943"/>
                </a:lnTo>
                <a:lnTo>
                  <a:pt x="8387" y="946"/>
                </a:lnTo>
                <a:lnTo>
                  <a:pt x="8348" y="950"/>
                </a:lnTo>
                <a:lnTo>
                  <a:pt x="8311" y="956"/>
                </a:lnTo>
                <a:lnTo>
                  <a:pt x="8293" y="960"/>
                </a:lnTo>
                <a:lnTo>
                  <a:pt x="8275" y="965"/>
                </a:lnTo>
                <a:lnTo>
                  <a:pt x="8258" y="969"/>
                </a:lnTo>
                <a:lnTo>
                  <a:pt x="8241" y="974"/>
                </a:lnTo>
                <a:lnTo>
                  <a:pt x="8226" y="979"/>
                </a:lnTo>
                <a:lnTo>
                  <a:pt x="8210" y="986"/>
                </a:lnTo>
                <a:lnTo>
                  <a:pt x="8194" y="992"/>
                </a:lnTo>
                <a:lnTo>
                  <a:pt x="8179" y="1000"/>
                </a:lnTo>
                <a:lnTo>
                  <a:pt x="8150" y="1014"/>
                </a:lnTo>
                <a:lnTo>
                  <a:pt x="8123" y="1030"/>
                </a:lnTo>
                <a:lnTo>
                  <a:pt x="8096" y="1047"/>
                </a:lnTo>
                <a:lnTo>
                  <a:pt x="8071" y="1065"/>
                </a:lnTo>
                <a:lnTo>
                  <a:pt x="8048" y="1084"/>
                </a:lnTo>
                <a:lnTo>
                  <a:pt x="8025" y="1103"/>
                </a:lnTo>
                <a:lnTo>
                  <a:pt x="8004" y="1125"/>
                </a:lnTo>
                <a:lnTo>
                  <a:pt x="7985" y="1147"/>
                </a:lnTo>
                <a:lnTo>
                  <a:pt x="7967" y="1169"/>
                </a:lnTo>
                <a:lnTo>
                  <a:pt x="7949" y="1192"/>
                </a:lnTo>
                <a:lnTo>
                  <a:pt x="7933" y="1217"/>
                </a:lnTo>
                <a:lnTo>
                  <a:pt x="7919" y="1242"/>
                </a:lnTo>
                <a:lnTo>
                  <a:pt x="7906" y="1266"/>
                </a:lnTo>
                <a:lnTo>
                  <a:pt x="7894" y="1293"/>
                </a:lnTo>
                <a:lnTo>
                  <a:pt x="7883" y="1319"/>
                </a:lnTo>
                <a:lnTo>
                  <a:pt x="7875" y="1347"/>
                </a:lnTo>
                <a:lnTo>
                  <a:pt x="7868" y="1374"/>
                </a:lnTo>
                <a:lnTo>
                  <a:pt x="7860" y="1402"/>
                </a:lnTo>
                <a:lnTo>
                  <a:pt x="7855" y="1430"/>
                </a:lnTo>
                <a:lnTo>
                  <a:pt x="7850" y="1457"/>
                </a:lnTo>
                <a:lnTo>
                  <a:pt x="7845" y="1485"/>
                </a:lnTo>
                <a:lnTo>
                  <a:pt x="7843" y="1512"/>
                </a:lnTo>
                <a:lnTo>
                  <a:pt x="7841" y="1540"/>
                </a:lnTo>
                <a:lnTo>
                  <a:pt x="7841" y="1567"/>
                </a:lnTo>
                <a:lnTo>
                  <a:pt x="7841" y="2261"/>
                </a:lnTo>
                <a:lnTo>
                  <a:pt x="7841" y="2294"/>
                </a:lnTo>
                <a:lnTo>
                  <a:pt x="7843" y="2326"/>
                </a:lnTo>
                <a:lnTo>
                  <a:pt x="7845" y="2358"/>
                </a:lnTo>
                <a:lnTo>
                  <a:pt x="7850" y="2390"/>
                </a:lnTo>
                <a:lnTo>
                  <a:pt x="7855" y="2422"/>
                </a:lnTo>
                <a:lnTo>
                  <a:pt x="7861" y="2452"/>
                </a:lnTo>
                <a:lnTo>
                  <a:pt x="7869" y="2483"/>
                </a:lnTo>
                <a:lnTo>
                  <a:pt x="7876" y="2513"/>
                </a:lnTo>
                <a:lnTo>
                  <a:pt x="7886" y="2542"/>
                </a:lnTo>
                <a:lnTo>
                  <a:pt x="7897" y="2572"/>
                </a:lnTo>
                <a:lnTo>
                  <a:pt x="7909" y="2600"/>
                </a:lnTo>
                <a:lnTo>
                  <a:pt x="7922" y="2626"/>
                </a:lnTo>
                <a:lnTo>
                  <a:pt x="7936" y="2653"/>
                </a:lnTo>
                <a:lnTo>
                  <a:pt x="7952" y="2677"/>
                </a:lnTo>
                <a:lnTo>
                  <a:pt x="7969" y="2701"/>
                </a:lnTo>
                <a:lnTo>
                  <a:pt x="7987" y="2725"/>
                </a:lnTo>
                <a:lnTo>
                  <a:pt x="8006" y="2747"/>
                </a:lnTo>
                <a:lnTo>
                  <a:pt x="8027" y="2768"/>
                </a:lnTo>
                <a:lnTo>
                  <a:pt x="8050" y="2787"/>
                </a:lnTo>
                <a:lnTo>
                  <a:pt x="8074" y="2806"/>
                </a:lnTo>
                <a:lnTo>
                  <a:pt x="8098" y="2824"/>
                </a:lnTo>
                <a:lnTo>
                  <a:pt x="8125" y="2840"/>
                </a:lnTo>
                <a:lnTo>
                  <a:pt x="8152" y="2855"/>
                </a:lnTo>
                <a:lnTo>
                  <a:pt x="8182" y="2869"/>
                </a:lnTo>
                <a:lnTo>
                  <a:pt x="8197" y="2875"/>
                </a:lnTo>
                <a:lnTo>
                  <a:pt x="8213" y="2881"/>
                </a:lnTo>
                <a:lnTo>
                  <a:pt x="8229" y="2887"/>
                </a:lnTo>
                <a:lnTo>
                  <a:pt x="8245" y="2892"/>
                </a:lnTo>
                <a:lnTo>
                  <a:pt x="8279" y="2901"/>
                </a:lnTo>
                <a:lnTo>
                  <a:pt x="8313" y="2909"/>
                </a:lnTo>
                <a:lnTo>
                  <a:pt x="8351" y="2915"/>
                </a:lnTo>
                <a:lnTo>
                  <a:pt x="8389" y="2918"/>
                </a:lnTo>
                <a:lnTo>
                  <a:pt x="8428" y="2922"/>
                </a:lnTo>
                <a:lnTo>
                  <a:pt x="8469" y="2923"/>
                </a:lnTo>
                <a:lnTo>
                  <a:pt x="8503" y="2922"/>
                </a:lnTo>
                <a:lnTo>
                  <a:pt x="8536" y="2919"/>
                </a:lnTo>
                <a:lnTo>
                  <a:pt x="8569" y="2916"/>
                </a:lnTo>
                <a:lnTo>
                  <a:pt x="8601" y="2911"/>
                </a:lnTo>
                <a:lnTo>
                  <a:pt x="8631" y="2906"/>
                </a:lnTo>
                <a:lnTo>
                  <a:pt x="8662" y="2898"/>
                </a:lnTo>
                <a:lnTo>
                  <a:pt x="8691" y="2889"/>
                </a:lnTo>
                <a:lnTo>
                  <a:pt x="8720" y="2879"/>
                </a:lnTo>
                <a:close/>
                <a:moveTo>
                  <a:pt x="7500" y="1827"/>
                </a:moveTo>
                <a:lnTo>
                  <a:pt x="7509" y="1798"/>
                </a:lnTo>
                <a:lnTo>
                  <a:pt x="7518" y="1767"/>
                </a:lnTo>
                <a:lnTo>
                  <a:pt x="7525" y="1738"/>
                </a:lnTo>
                <a:lnTo>
                  <a:pt x="7531" y="1706"/>
                </a:lnTo>
                <a:lnTo>
                  <a:pt x="7536" y="1674"/>
                </a:lnTo>
                <a:lnTo>
                  <a:pt x="7539" y="1641"/>
                </a:lnTo>
                <a:lnTo>
                  <a:pt x="7541" y="1607"/>
                </a:lnTo>
                <a:lnTo>
                  <a:pt x="7542" y="1572"/>
                </a:lnTo>
                <a:lnTo>
                  <a:pt x="7541" y="1533"/>
                </a:lnTo>
                <a:lnTo>
                  <a:pt x="7539" y="1495"/>
                </a:lnTo>
                <a:lnTo>
                  <a:pt x="7535" y="1459"/>
                </a:lnTo>
                <a:lnTo>
                  <a:pt x="7531" y="1423"/>
                </a:lnTo>
                <a:lnTo>
                  <a:pt x="7523" y="1390"/>
                </a:lnTo>
                <a:lnTo>
                  <a:pt x="7516" y="1358"/>
                </a:lnTo>
                <a:lnTo>
                  <a:pt x="7506" y="1326"/>
                </a:lnTo>
                <a:lnTo>
                  <a:pt x="7496" y="1296"/>
                </a:lnTo>
                <a:lnTo>
                  <a:pt x="7484" y="1268"/>
                </a:lnTo>
                <a:lnTo>
                  <a:pt x="7470" y="1241"/>
                </a:lnTo>
                <a:lnTo>
                  <a:pt x="7455" y="1215"/>
                </a:lnTo>
                <a:lnTo>
                  <a:pt x="7441" y="1190"/>
                </a:lnTo>
                <a:lnTo>
                  <a:pt x="7424" y="1167"/>
                </a:lnTo>
                <a:lnTo>
                  <a:pt x="7406" y="1145"/>
                </a:lnTo>
                <a:lnTo>
                  <a:pt x="7387" y="1125"/>
                </a:lnTo>
                <a:lnTo>
                  <a:pt x="7366" y="1104"/>
                </a:lnTo>
                <a:lnTo>
                  <a:pt x="7345" y="1086"/>
                </a:lnTo>
                <a:lnTo>
                  <a:pt x="7323" y="1069"/>
                </a:lnTo>
                <a:lnTo>
                  <a:pt x="7300" y="1054"/>
                </a:lnTo>
                <a:lnTo>
                  <a:pt x="7275" y="1039"/>
                </a:lnTo>
                <a:lnTo>
                  <a:pt x="7250" y="1025"/>
                </a:lnTo>
                <a:lnTo>
                  <a:pt x="7223" y="1013"/>
                </a:lnTo>
                <a:lnTo>
                  <a:pt x="7196" y="1003"/>
                </a:lnTo>
                <a:lnTo>
                  <a:pt x="7167" y="992"/>
                </a:lnTo>
                <a:lnTo>
                  <a:pt x="7138" y="984"/>
                </a:lnTo>
                <a:lnTo>
                  <a:pt x="7108" y="976"/>
                </a:lnTo>
                <a:lnTo>
                  <a:pt x="7077" y="970"/>
                </a:lnTo>
                <a:lnTo>
                  <a:pt x="7045" y="965"/>
                </a:lnTo>
                <a:lnTo>
                  <a:pt x="7014" y="961"/>
                </a:lnTo>
                <a:lnTo>
                  <a:pt x="6981" y="958"/>
                </a:lnTo>
                <a:lnTo>
                  <a:pt x="6948" y="957"/>
                </a:lnTo>
                <a:lnTo>
                  <a:pt x="6914" y="956"/>
                </a:lnTo>
                <a:lnTo>
                  <a:pt x="6295" y="956"/>
                </a:lnTo>
                <a:lnTo>
                  <a:pt x="6295" y="2905"/>
                </a:lnTo>
                <a:lnTo>
                  <a:pt x="6701" y="2905"/>
                </a:lnTo>
                <a:lnTo>
                  <a:pt x="6701" y="2194"/>
                </a:lnTo>
                <a:lnTo>
                  <a:pt x="6936" y="2194"/>
                </a:lnTo>
                <a:lnTo>
                  <a:pt x="6971" y="2193"/>
                </a:lnTo>
                <a:lnTo>
                  <a:pt x="7005" y="2191"/>
                </a:lnTo>
                <a:lnTo>
                  <a:pt x="7038" y="2188"/>
                </a:lnTo>
                <a:lnTo>
                  <a:pt x="7070" y="2182"/>
                </a:lnTo>
                <a:lnTo>
                  <a:pt x="7101" y="2176"/>
                </a:lnTo>
                <a:lnTo>
                  <a:pt x="7131" y="2169"/>
                </a:lnTo>
                <a:lnTo>
                  <a:pt x="7160" y="2159"/>
                </a:lnTo>
                <a:lnTo>
                  <a:pt x="7188" y="2149"/>
                </a:lnTo>
                <a:lnTo>
                  <a:pt x="7216" y="2137"/>
                </a:lnTo>
                <a:lnTo>
                  <a:pt x="7243" y="2124"/>
                </a:lnTo>
                <a:lnTo>
                  <a:pt x="7268" y="2110"/>
                </a:lnTo>
                <a:lnTo>
                  <a:pt x="7292" y="2096"/>
                </a:lnTo>
                <a:lnTo>
                  <a:pt x="7316" y="2079"/>
                </a:lnTo>
                <a:lnTo>
                  <a:pt x="7338" y="2062"/>
                </a:lnTo>
                <a:lnTo>
                  <a:pt x="7359" y="2044"/>
                </a:lnTo>
                <a:lnTo>
                  <a:pt x="7380" y="2024"/>
                </a:lnTo>
                <a:lnTo>
                  <a:pt x="7398" y="2002"/>
                </a:lnTo>
                <a:lnTo>
                  <a:pt x="7416" y="1981"/>
                </a:lnTo>
                <a:lnTo>
                  <a:pt x="7433" y="1958"/>
                </a:lnTo>
                <a:lnTo>
                  <a:pt x="7448" y="1934"/>
                </a:lnTo>
                <a:lnTo>
                  <a:pt x="7463" y="1908"/>
                </a:lnTo>
                <a:lnTo>
                  <a:pt x="7477" y="1882"/>
                </a:lnTo>
                <a:lnTo>
                  <a:pt x="7488" y="1855"/>
                </a:lnTo>
                <a:lnTo>
                  <a:pt x="7500" y="18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0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зд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9" y="3645064"/>
            <a:ext cx="1137602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994472"/>
            <a:ext cx="1137602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07989" y="1484784"/>
            <a:ext cx="11376024" cy="202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2"/>
          <p:cNvSpPr>
            <a:spLocks noGrp="1"/>
          </p:cNvSpPr>
          <p:nvPr>
            <p:ph sz="quarter" idx="31" hasCustomPrompt="1"/>
          </p:nvPr>
        </p:nvSpPr>
        <p:spPr>
          <a:xfrm>
            <a:off x="407989" y="4149080"/>
            <a:ext cx="11376024" cy="202470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 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1943289" y="1484784"/>
            <a:ext cx="9840724" cy="202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4"/>
          </p:nvPr>
        </p:nvSpPr>
        <p:spPr>
          <a:xfrm>
            <a:off x="416993" y="1130202"/>
            <a:ext cx="1151467" cy="863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35"/>
          </p:nvPr>
        </p:nvSpPr>
        <p:spPr>
          <a:xfrm>
            <a:off x="416993" y="3976576"/>
            <a:ext cx="1151467" cy="863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37" hasCustomPrompt="1"/>
          </p:nvPr>
        </p:nvSpPr>
        <p:spPr>
          <a:xfrm>
            <a:off x="1943289" y="994472"/>
            <a:ext cx="984072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1" name="Объект 32"/>
          <p:cNvSpPr>
            <a:spLocks noGrp="1"/>
          </p:cNvSpPr>
          <p:nvPr>
            <p:ph sz="quarter" idx="38" hasCustomPrompt="1"/>
          </p:nvPr>
        </p:nvSpPr>
        <p:spPr>
          <a:xfrm>
            <a:off x="1943289" y="4134469"/>
            <a:ext cx="9840724" cy="202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9" hasCustomPrompt="1"/>
          </p:nvPr>
        </p:nvSpPr>
        <p:spPr>
          <a:xfrm>
            <a:off x="1943289" y="3644157"/>
            <a:ext cx="984072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6785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07988" y="981075"/>
            <a:ext cx="3600000" cy="519271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8"/>
          </p:nvPr>
        </p:nvSpPr>
        <p:spPr>
          <a:xfrm>
            <a:off x="4295800" y="981075"/>
            <a:ext cx="3600000" cy="519271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8177309" y="981075"/>
            <a:ext cx="3600000" cy="519271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07989" y="3681304"/>
            <a:ext cx="11376023" cy="2484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07989" y="995396"/>
            <a:ext cx="5543128" cy="2484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995396"/>
            <a:ext cx="5556086" cy="2484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07988" y="981074"/>
            <a:ext cx="5543128" cy="51927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984848"/>
            <a:ext cx="5544078" cy="24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5700" y="3689788"/>
            <a:ext cx="5544078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07989" y="984848"/>
            <a:ext cx="5553838" cy="24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984848"/>
            <a:ext cx="5544078" cy="24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07989" y="3689788"/>
            <a:ext cx="5553838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14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5" y="3689788"/>
            <a:ext cx="5544078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7988" y="188642"/>
            <a:ext cx="9531540" cy="498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10701867" y="6383285"/>
            <a:ext cx="1490133" cy="2941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11199306" y="6449773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400" b="0" smtClean="0">
                <a:solidFill>
                  <a:schemeClr val="accent1"/>
                </a:solidFill>
              </a:rPr>
              <a:pPr algn="r"/>
              <a:t>‹#›</a:t>
            </a:fld>
            <a:endParaRPr lang="ru-RU" sz="1400" b="0" dirty="0">
              <a:solidFill>
                <a:schemeClr val="accent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 userDrawn="1"/>
        </p:nvCxnSpPr>
        <p:spPr>
          <a:xfrm>
            <a:off x="11777457" y="6340221"/>
            <a:ext cx="0" cy="380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"/>
          <p:cNvSpPr>
            <a:spLocks noEditPoints="1"/>
          </p:cNvSpPr>
          <p:nvPr userDrawn="1"/>
        </p:nvSpPr>
        <p:spPr bwMode="auto">
          <a:xfrm>
            <a:off x="10225088" y="195263"/>
            <a:ext cx="1582737" cy="496887"/>
          </a:xfrm>
          <a:custGeom>
            <a:avLst/>
            <a:gdLst>
              <a:gd name="T0" fmla="*/ 7138 w 16949"/>
              <a:gd name="T1" fmla="*/ 1495 h 5321"/>
              <a:gd name="T2" fmla="*/ 7496 w 16949"/>
              <a:gd name="T3" fmla="*/ 5010 h 5321"/>
              <a:gd name="T4" fmla="*/ 7541 w 16949"/>
              <a:gd name="T5" fmla="*/ 3941 h 5321"/>
              <a:gd name="T6" fmla="*/ 6415 w 16949"/>
              <a:gd name="T7" fmla="*/ 3947 h 5321"/>
              <a:gd name="T8" fmla="*/ 6461 w 16949"/>
              <a:gd name="T9" fmla="*/ 5012 h 5321"/>
              <a:gd name="T10" fmla="*/ 6597 w 16949"/>
              <a:gd name="T11" fmla="*/ 4717 h 5321"/>
              <a:gd name="T12" fmla="*/ 6725 w 16949"/>
              <a:gd name="T13" fmla="*/ 4004 h 5321"/>
              <a:gd name="T14" fmla="*/ 7383 w 16949"/>
              <a:gd name="T15" fmla="*/ 4292 h 5321"/>
              <a:gd name="T16" fmla="*/ 7114 w 16949"/>
              <a:gd name="T17" fmla="*/ 3972 h 5321"/>
              <a:gd name="T18" fmla="*/ 8237 w 16949"/>
              <a:gd name="T19" fmla="*/ 4959 h 5321"/>
              <a:gd name="T20" fmla="*/ 8430 w 16949"/>
              <a:gd name="T21" fmla="*/ 3886 h 5321"/>
              <a:gd name="T22" fmla="*/ 8788 w 16949"/>
              <a:gd name="T23" fmla="*/ 3755 h 5321"/>
              <a:gd name="T24" fmla="*/ 8027 w 16949"/>
              <a:gd name="T25" fmla="*/ 3798 h 5321"/>
              <a:gd name="T26" fmla="*/ 8096 w 16949"/>
              <a:gd name="T27" fmla="*/ 5215 h 5321"/>
              <a:gd name="T28" fmla="*/ 8836 w 16949"/>
              <a:gd name="T29" fmla="*/ 5138 h 5321"/>
              <a:gd name="T30" fmla="*/ 9974 w 16949"/>
              <a:gd name="T31" fmla="*/ 5304 h 5321"/>
              <a:gd name="T32" fmla="*/ 10229 w 16949"/>
              <a:gd name="T33" fmla="*/ 3638 h 5321"/>
              <a:gd name="T34" fmla="*/ 11947 w 16949"/>
              <a:gd name="T35" fmla="*/ 4334 h 5321"/>
              <a:gd name="T36" fmla="*/ 12772 w 16949"/>
              <a:gd name="T37" fmla="*/ 5056 h 5321"/>
              <a:gd name="T38" fmla="*/ 12384 w 16949"/>
              <a:gd name="T39" fmla="*/ 5206 h 5321"/>
              <a:gd name="T40" fmla="*/ 13143 w 16949"/>
              <a:gd name="T41" fmla="*/ 5123 h 5321"/>
              <a:gd name="T42" fmla="*/ 13068 w 16949"/>
              <a:gd name="T43" fmla="*/ 3722 h 5321"/>
              <a:gd name="T44" fmla="*/ 12306 w 16949"/>
              <a:gd name="T45" fmla="*/ 3835 h 5321"/>
              <a:gd name="T46" fmla="*/ 12811 w 16949"/>
              <a:gd name="T47" fmla="*/ 3889 h 5321"/>
              <a:gd name="T48" fmla="*/ 14174 w 16949"/>
              <a:gd name="T49" fmla="*/ 5004 h 5321"/>
              <a:gd name="T50" fmla="*/ 13785 w 16949"/>
              <a:gd name="T51" fmla="*/ 4819 h 5321"/>
              <a:gd name="T52" fmla="*/ 14135 w 16949"/>
              <a:gd name="T53" fmla="*/ 3912 h 5321"/>
              <a:gd name="T54" fmla="*/ 14224 w 16949"/>
              <a:gd name="T55" fmla="*/ 3655 h 5321"/>
              <a:gd name="T56" fmla="*/ 13525 w 16949"/>
              <a:gd name="T57" fmla="*/ 3993 h 5321"/>
              <a:gd name="T58" fmla="*/ 13900 w 16949"/>
              <a:gd name="T59" fmla="*/ 5308 h 5321"/>
              <a:gd name="T60" fmla="*/ 14508 w 16949"/>
              <a:gd name="T61" fmla="*/ 4971 h 5321"/>
              <a:gd name="T62" fmla="*/ 3892 w 16949"/>
              <a:gd name="T63" fmla="*/ 294 h 5321"/>
              <a:gd name="T64" fmla="*/ 206 w 16949"/>
              <a:gd name="T65" fmla="*/ 1631 h 5321"/>
              <a:gd name="T66" fmla="*/ 3649 w 16949"/>
              <a:gd name="T67" fmla="*/ 1268 h 5321"/>
              <a:gd name="T68" fmla="*/ 5165 w 16949"/>
              <a:gd name="T69" fmla="*/ 1743 h 5321"/>
              <a:gd name="T70" fmla="*/ 1377 w 16949"/>
              <a:gd name="T71" fmla="*/ 325 h 5321"/>
              <a:gd name="T72" fmla="*/ 4376 w 16949"/>
              <a:gd name="T73" fmla="*/ 4696 h 5321"/>
              <a:gd name="T74" fmla="*/ 197 w 16949"/>
              <a:gd name="T75" fmla="*/ 3664 h 5321"/>
              <a:gd name="T76" fmla="*/ 1649 w 16949"/>
              <a:gd name="T77" fmla="*/ 5122 h 5321"/>
              <a:gd name="T78" fmla="*/ 3235 w 16949"/>
              <a:gd name="T79" fmla="*/ 1607 h 5321"/>
              <a:gd name="T80" fmla="*/ 13823 w 16949"/>
              <a:gd name="T81" fmla="*/ 956 h 5321"/>
              <a:gd name="T82" fmla="*/ 11859 w 16949"/>
              <a:gd name="T83" fmla="*/ 1409 h 5321"/>
              <a:gd name="T84" fmla="*/ 11929 w 16949"/>
              <a:gd name="T85" fmla="*/ 983 h 5321"/>
              <a:gd name="T86" fmla="*/ 11106 w 16949"/>
              <a:gd name="T87" fmla="*/ 1319 h 5321"/>
              <a:gd name="T88" fmla="*/ 11416 w 16949"/>
              <a:gd name="T89" fmla="*/ 2875 h 5321"/>
              <a:gd name="T90" fmla="*/ 12250 w 16949"/>
              <a:gd name="T91" fmla="*/ 2594 h 5321"/>
              <a:gd name="T92" fmla="*/ 11548 w 16949"/>
              <a:gd name="T93" fmla="*/ 2489 h 5321"/>
              <a:gd name="T94" fmla="*/ 10068 w 16949"/>
              <a:gd name="T95" fmla="*/ 2922 h 5321"/>
              <a:gd name="T96" fmla="*/ 10328 w 16949"/>
              <a:gd name="T97" fmla="*/ 2349 h 5321"/>
              <a:gd name="T98" fmla="*/ 9901 w 16949"/>
              <a:gd name="T99" fmla="*/ 2375 h 5321"/>
              <a:gd name="T100" fmla="*/ 10186 w 16949"/>
              <a:gd name="T101" fmla="*/ 1347 h 5321"/>
              <a:gd name="T102" fmla="*/ 10448 w 16949"/>
              <a:gd name="T103" fmla="*/ 1030 h 5321"/>
              <a:gd name="T104" fmla="*/ 9575 w 16949"/>
              <a:gd name="T105" fmla="*/ 1217 h 5321"/>
              <a:gd name="T106" fmla="*/ 8252 w 16949"/>
              <a:gd name="T107" fmla="*/ 1497 h 5321"/>
              <a:gd name="T108" fmla="*/ 8638 w 16949"/>
              <a:gd name="T109" fmla="*/ 1415 h 5321"/>
              <a:gd name="T110" fmla="*/ 8413 w 16949"/>
              <a:gd name="T111" fmla="*/ 2525 h 5321"/>
              <a:gd name="T112" fmla="*/ 9019 w 16949"/>
              <a:gd name="T113" fmla="*/ 2610 h 5321"/>
              <a:gd name="T114" fmla="*/ 8747 w 16949"/>
              <a:gd name="T115" fmla="*/ 997 h 5321"/>
              <a:gd name="T116" fmla="*/ 7883 w 16949"/>
              <a:gd name="T117" fmla="*/ 1319 h 5321"/>
              <a:gd name="T118" fmla="*/ 8197 w 16949"/>
              <a:gd name="T119" fmla="*/ 2875 h 5321"/>
              <a:gd name="T120" fmla="*/ 7484 w 16949"/>
              <a:gd name="T121" fmla="*/ 1268 h 5321"/>
              <a:gd name="T122" fmla="*/ 7160 w 16949"/>
              <a:gd name="T123" fmla="*/ 215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949" h="5321">
                <a:moveTo>
                  <a:pt x="7075" y="1760"/>
                </a:moveTo>
                <a:lnTo>
                  <a:pt x="7058" y="1773"/>
                </a:lnTo>
                <a:lnTo>
                  <a:pt x="7040" y="1784"/>
                </a:lnTo>
                <a:lnTo>
                  <a:pt x="7021" y="1794"/>
                </a:lnTo>
                <a:lnTo>
                  <a:pt x="7001" y="1802"/>
                </a:lnTo>
                <a:lnTo>
                  <a:pt x="6981" y="1808"/>
                </a:lnTo>
                <a:lnTo>
                  <a:pt x="6961" y="1812"/>
                </a:lnTo>
                <a:lnTo>
                  <a:pt x="6940" y="1815"/>
                </a:lnTo>
                <a:lnTo>
                  <a:pt x="6917" y="1815"/>
                </a:lnTo>
                <a:lnTo>
                  <a:pt x="6701" y="1815"/>
                </a:lnTo>
                <a:lnTo>
                  <a:pt x="6701" y="1331"/>
                </a:lnTo>
                <a:lnTo>
                  <a:pt x="6914" y="1331"/>
                </a:lnTo>
                <a:lnTo>
                  <a:pt x="6940" y="1332"/>
                </a:lnTo>
                <a:lnTo>
                  <a:pt x="6965" y="1334"/>
                </a:lnTo>
                <a:lnTo>
                  <a:pt x="6988" y="1338"/>
                </a:lnTo>
                <a:lnTo>
                  <a:pt x="7009" y="1345"/>
                </a:lnTo>
                <a:lnTo>
                  <a:pt x="7020" y="1349"/>
                </a:lnTo>
                <a:lnTo>
                  <a:pt x="7030" y="1352"/>
                </a:lnTo>
                <a:lnTo>
                  <a:pt x="7039" y="1358"/>
                </a:lnTo>
                <a:lnTo>
                  <a:pt x="7049" y="1362"/>
                </a:lnTo>
                <a:lnTo>
                  <a:pt x="7058" y="1368"/>
                </a:lnTo>
                <a:lnTo>
                  <a:pt x="7067" y="1373"/>
                </a:lnTo>
                <a:lnTo>
                  <a:pt x="7074" y="1380"/>
                </a:lnTo>
                <a:lnTo>
                  <a:pt x="7083" y="1386"/>
                </a:lnTo>
                <a:lnTo>
                  <a:pt x="7090" y="1394"/>
                </a:lnTo>
                <a:lnTo>
                  <a:pt x="7096" y="1401"/>
                </a:lnTo>
                <a:lnTo>
                  <a:pt x="7104" y="1409"/>
                </a:lnTo>
                <a:lnTo>
                  <a:pt x="7109" y="1418"/>
                </a:lnTo>
                <a:lnTo>
                  <a:pt x="7114" y="1427"/>
                </a:lnTo>
                <a:lnTo>
                  <a:pt x="7120" y="1437"/>
                </a:lnTo>
                <a:lnTo>
                  <a:pt x="7124" y="1448"/>
                </a:lnTo>
                <a:lnTo>
                  <a:pt x="7128" y="1459"/>
                </a:lnTo>
                <a:lnTo>
                  <a:pt x="7132" y="1470"/>
                </a:lnTo>
                <a:lnTo>
                  <a:pt x="7136" y="1482"/>
                </a:lnTo>
                <a:lnTo>
                  <a:pt x="7138" y="1495"/>
                </a:lnTo>
                <a:lnTo>
                  <a:pt x="7140" y="1508"/>
                </a:lnTo>
                <a:lnTo>
                  <a:pt x="7143" y="1536"/>
                </a:lnTo>
                <a:lnTo>
                  <a:pt x="7144" y="1567"/>
                </a:lnTo>
                <a:lnTo>
                  <a:pt x="7144" y="1584"/>
                </a:lnTo>
                <a:lnTo>
                  <a:pt x="7143" y="1600"/>
                </a:lnTo>
                <a:lnTo>
                  <a:pt x="7142" y="1616"/>
                </a:lnTo>
                <a:lnTo>
                  <a:pt x="7140" y="1631"/>
                </a:lnTo>
                <a:lnTo>
                  <a:pt x="7138" y="1644"/>
                </a:lnTo>
                <a:lnTo>
                  <a:pt x="7134" y="1658"/>
                </a:lnTo>
                <a:lnTo>
                  <a:pt x="7131" y="1671"/>
                </a:lnTo>
                <a:lnTo>
                  <a:pt x="7127" y="1684"/>
                </a:lnTo>
                <a:lnTo>
                  <a:pt x="7123" y="1695"/>
                </a:lnTo>
                <a:lnTo>
                  <a:pt x="7118" y="1706"/>
                </a:lnTo>
                <a:lnTo>
                  <a:pt x="7111" y="1716"/>
                </a:lnTo>
                <a:lnTo>
                  <a:pt x="7106" y="1727"/>
                </a:lnTo>
                <a:lnTo>
                  <a:pt x="7098" y="1736"/>
                </a:lnTo>
                <a:lnTo>
                  <a:pt x="7091" y="1744"/>
                </a:lnTo>
                <a:lnTo>
                  <a:pt x="7084" y="1752"/>
                </a:lnTo>
                <a:lnTo>
                  <a:pt x="7075" y="1760"/>
                </a:lnTo>
                <a:close/>
                <a:moveTo>
                  <a:pt x="6845" y="5304"/>
                </a:moveTo>
                <a:lnTo>
                  <a:pt x="7111" y="5304"/>
                </a:lnTo>
                <a:lnTo>
                  <a:pt x="7111" y="5165"/>
                </a:lnTo>
                <a:lnTo>
                  <a:pt x="7151" y="5161"/>
                </a:lnTo>
                <a:lnTo>
                  <a:pt x="7188" y="5156"/>
                </a:lnTo>
                <a:lnTo>
                  <a:pt x="7225" y="5148"/>
                </a:lnTo>
                <a:lnTo>
                  <a:pt x="7259" y="5140"/>
                </a:lnTo>
                <a:lnTo>
                  <a:pt x="7291" y="5130"/>
                </a:lnTo>
                <a:lnTo>
                  <a:pt x="7323" y="5120"/>
                </a:lnTo>
                <a:lnTo>
                  <a:pt x="7352" y="5108"/>
                </a:lnTo>
                <a:lnTo>
                  <a:pt x="7379" y="5094"/>
                </a:lnTo>
                <a:lnTo>
                  <a:pt x="7406" y="5080"/>
                </a:lnTo>
                <a:lnTo>
                  <a:pt x="7430" y="5064"/>
                </a:lnTo>
                <a:lnTo>
                  <a:pt x="7453" y="5047"/>
                </a:lnTo>
                <a:lnTo>
                  <a:pt x="7476" y="5029"/>
                </a:lnTo>
                <a:lnTo>
                  <a:pt x="7496" y="5010"/>
                </a:lnTo>
                <a:lnTo>
                  <a:pt x="7515" y="4989"/>
                </a:lnTo>
                <a:lnTo>
                  <a:pt x="7533" y="4967"/>
                </a:lnTo>
                <a:lnTo>
                  <a:pt x="7549" y="4944"/>
                </a:lnTo>
                <a:lnTo>
                  <a:pt x="7563" y="4921"/>
                </a:lnTo>
                <a:lnTo>
                  <a:pt x="7577" y="4895"/>
                </a:lnTo>
                <a:lnTo>
                  <a:pt x="7590" y="4869"/>
                </a:lnTo>
                <a:lnTo>
                  <a:pt x="7602" y="4842"/>
                </a:lnTo>
                <a:lnTo>
                  <a:pt x="7612" y="4814"/>
                </a:lnTo>
                <a:lnTo>
                  <a:pt x="7622" y="4784"/>
                </a:lnTo>
                <a:lnTo>
                  <a:pt x="7630" y="4753"/>
                </a:lnTo>
                <a:lnTo>
                  <a:pt x="7638" y="4723"/>
                </a:lnTo>
                <a:lnTo>
                  <a:pt x="7644" y="4690"/>
                </a:lnTo>
                <a:lnTo>
                  <a:pt x="7649" y="4656"/>
                </a:lnTo>
                <a:lnTo>
                  <a:pt x="7654" y="4622"/>
                </a:lnTo>
                <a:lnTo>
                  <a:pt x="7658" y="4586"/>
                </a:lnTo>
                <a:lnTo>
                  <a:pt x="7660" y="4550"/>
                </a:lnTo>
                <a:lnTo>
                  <a:pt x="7662" y="4513"/>
                </a:lnTo>
                <a:lnTo>
                  <a:pt x="7663" y="4475"/>
                </a:lnTo>
                <a:lnTo>
                  <a:pt x="7664" y="4436"/>
                </a:lnTo>
                <a:lnTo>
                  <a:pt x="7663" y="4398"/>
                </a:lnTo>
                <a:lnTo>
                  <a:pt x="7662" y="4361"/>
                </a:lnTo>
                <a:lnTo>
                  <a:pt x="7660" y="4325"/>
                </a:lnTo>
                <a:lnTo>
                  <a:pt x="7657" y="4289"/>
                </a:lnTo>
                <a:lnTo>
                  <a:pt x="7652" y="4255"/>
                </a:lnTo>
                <a:lnTo>
                  <a:pt x="7647" y="4221"/>
                </a:lnTo>
                <a:lnTo>
                  <a:pt x="7642" y="4189"/>
                </a:lnTo>
                <a:lnTo>
                  <a:pt x="7636" y="4157"/>
                </a:lnTo>
                <a:lnTo>
                  <a:pt x="7627" y="4127"/>
                </a:lnTo>
                <a:lnTo>
                  <a:pt x="7619" y="4097"/>
                </a:lnTo>
                <a:lnTo>
                  <a:pt x="7608" y="4068"/>
                </a:lnTo>
                <a:lnTo>
                  <a:pt x="7597" y="4041"/>
                </a:lnTo>
                <a:lnTo>
                  <a:pt x="7585" y="4014"/>
                </a:lnTo>
                <a:lnTo>
                  <a:pt x="7572" y="3989"/>
                </a:lnTo>
                <a:lnTo>
                  <a:pt x="7557" y="3965"/>
                </a:lnTo>
                <a:lnTo>
                  <a:pt x="7541" y="3941"/>
                </a:lnTo>
                <a:lnTo>
                  <a:pt x="7524" y="3919"/>
                </a:lnTo>
                <a:lnTo>
                  <a:pt x="7506" y="3898"/>
                </a:lnTo>
                <a:lnTo>
                  <a:pt x="7487" y="3878"/>
                </a:lnTo>
                <a:lnTo>
                  <a:pt x="7466" y="3859"/>
                </a:lnTo>
                <a:lnTo>
                  <a:pt x="7445" y="3841"/>
                </a:lnTo>
                <a:lnTo>
                  <a:pt x="7422" y="3824"/>
                </a:lnTo>
                <a:lnTo>
                  <a:pt x="7397" y="3808"/>
                </a:lnTo>
                <a:lnTo>
                  <a:pt x="7371" y="3793"/>
                </a:lnTo>
                <a:lnTo>
                  <a:pt x="7344" y="3780"/>
                </a:lnTo>
                <a:lnTo>
                  <a:pt x="7315" y="3768"/>
                </a:lnTo>
                <a:lnTo>
                  <a:pt x="7285" y="3757"/>
                </a:lnTo>
                <a:lnTo>
                  <a:pt x="7253" y="3747"/>
                </a:lnTo>
                <a:lnTo>
                  <a:pt x="7220" y="3739"/>
                </a:lnTo>
                <a:lnTo>
                  <a:pt x="7185" y="3733"/>
                </a:lnTo>
                <a:lnTo>
                  <a:pt x="7149" y="3726"/>
                </a:lnTo>
                <a:lnTo>
                  <a:pt x="7111" y="3722"/>
                </a:lnTo>
                <a:lnTo>
                  <a:pt x="7111" y="3633"/>
                </a:lnTo>
                <a:lnTo>
                  <a:pt x="6845" y="3633"/>
                </a:lnTo>
                <a:lnTo>
                  <a:pt x="6845" y="3722"/>
                </a:lnTo>
                <a:lnTo>
                  <a:pt x="6807" y="3726"/>
                </a:lnTo>
                <a:lnTo>
                  <a:pt x="6771" y="3733"/>
                </a:lnTo>
                <a:lnTo>
                  <a:pt x="6736" y="3739"/>
                </a:lnTo>
                <a:lnTo>
                  <a:pt x="6703" y="3747"/>
                </a:lnTo>
                <a:lnTo>
                  <a:pt x="6672" y="3757"/>
                </a:lnTo>
                <a:lnTo>
                  <a:pt x="6642" y="3769"/>
                </a:lnTo>
                <a:lnTo>
                  <a:pt x="6613" y="3780"/>
                </a:lnTo>
                <a:lnTo>
                  <a:pt x="6586" y="3794"/>
                </a:lnTo>
                <a:lnTo>
                  <a:pt x="6560" y="3809"/>
                </a:lnTo>
                <a:lnTo>
                  <a:pt x="6535" y="3826"/>
                </a:lnTo>
                <a:lnTo>
                  <a:pt x="6513" y="3843"/>
                </a:lnTo>
                <a:lnTo>
                  <a:pt x="6490" y="3862"/>
                </a:lnTo>
                <a:lnTo>
                  <a:pt x="6469" y="3881"/>
                </a:lnTo>
                <a:lnTo>
                  <a:pt x="6450" y="3902"/>
                </a:lnTo>
                <a:lnTo>
                  <a:pt x="6432" y="3924"/>
                </a:lnTo>
                <a:lnTo>
                  <a:pt x="6415" y="3947"/>
                </a:lnTo>
                <a:lnTo>
                  <a:pt x="6399" y="3971"/>
                </a:lnTo>
                <a:lnTo>
                  <a:pt x="6386" y="3996"/>
                </a:lnTo>
                <a:lnTo>
                  <a:pt x="6372" y="4023"/>
                </a:lnTo>
                <a:lnTo>
                  <a:pt x="6360" y="4049"/>
                </a:lnTo>
                <a:lnTo>
                  <a:pt x="6348" y="4078"/>
                </a:lnTo>
                <a:lnTo>
                  <a:pt x="6339" y="4106"/>
                </a:lnTo>
                <a:lnTo>
                  <a:pt x="6330" y="4137"/>
                </a:lnTo>
                <a:lnTo>
                  <a:pt x="6323" y="4168"/>
                </a:lnTo>
                <a:lnTo>
                  <a:pt x="6317" y="4200"/>
                </a:lnTo>
                <a:lnTo>
                  <a:pt x="6310" y="4232"/>
                </a:lnTo>
                <a:lnTo>
                  <a:pt x="6306" y="4265"/>
                </a:lnTo>
                <a:lnTo>
                  <a:pt x="6302" y="4299"/>
                </a:lnTo>
                <a:lnTo>
                  <a:pt x="6299" y="4334"/>
                </a:lnTo>
                <a:lnTo>
                  <a:pt x="6297" y="4370"/>
                </a:lnTo>
                <a:lnTo>
                  <a:pt x="6295" y="4406"/>
                </a:lnTo>
                <a:lnTo>
                  <a:pt x="6295" y="4442"/>
                </a:lnTo>
                <a:lnTo>
                  <a:pt x="6295" y="4481"/>
                </a:lnTo>
                <a:lnTo>
                  <a:pt x="6297" y="4519"/>
                </a:lnTo>
                <a:lnTo>
                  <a:pt x="6299" y="4558"/>
                </a:lnTo>
                <a:lnTo>
                  <a:pt x="6302" y="4594"/>
                </a:lnTo>
                <a:lnTo>
                  <a:pt x="6305" y="4628"/>
                </a:lnTo>
                <a:lnTo>
                  <a:pt x="6309" y="4662"/>
                </a:lnTo>
                <a:lnTo>
                  <a:pt x="6315" y="4696"/>
                </a:lnTo>
                <a:lnTo>
                  <a:pt x="6320" y="4728"/>
                </a:lnTo>
                <a:lnTo>
                  <a:pt x="6327" y="4760"/>
                </a:lnTo>
                <a:lnTo>
                  <a:pt x="6336" y="4789"/>
                </a:lnTo>
                <a:lnTo>
                  <a:pt x="6344" y="4819"/>
                </a:lnTo>
                <a:lnTo>
                  <a:pt x="6355" y="4847"/>
                </a:lnTo>
                <a:lnTo>
                  <a:pt x="6366" y="4874"/>
                </a:lnTo>
                <a:lnTo>
                  <a:pt x="6379" y="4900"/>
                </a:lnTo>
                <a:lnTo>
                  <a:pt x="6393" y="4924"/>
                </a:lnTo>
                <a:lnTo>
                  <a:pt x="6408" y="4948"/>
                </a:lnTo>
                <a:lnTo>
                  <a:pt x="6425" y="4971"/>
                </a:lnTo>
                <a:lnTo>
                  <a:pt x="6442" y="4992"/>
                </a:lnTo>
                <a:lnTo>
                  <a:pt x="6461" y="5012"/>
                </a:lnTo>
                <a:lnTo>
                  <a:pt x="6481" y="5031"/>
                </a:lnTo>
                <a:lnTo>
                  <a:pt x="6503" y="5049"/>
                </a:lnTo>
                <a:lnTo>
                  <a:pt x="6526" y="5066"/>
                </a:lnTo>
                <a:lnTo>
                  <a:pt x="6551" y="5082"/>
                </a:lnTo>
                <a:lnTo>
                  <a:pt x="6576" y="5095"/>
                </a:lnTo>
                <a:lnTo>
                  <a:pt x="6604" y="5109"/>
                </a:lnTo>
                <a:lnTo>
                  <a:pt x="6632" y="5121"/>
                </a:lnTo>
                <a:lnTo>
                  <a:pt x="6663" y="5131"/>
                </a:lnTo>
                <a:lnTo>
                  <a:pt x="6696" y="5141"/>
                </a:lnTo>
                <a:lnTo>
                  <a:pt x="6731" y="5148"/>
                </a:lnTo>
                <a:lnTo>
                  <a:pt x="6767" y="5156"/>
                </a:lnTo>
                <a:lnTo>
                  <a:pt x="6805" y="5161"/>
                </a:lnTo>
                <a:lnTo>
                  <a:pt x="6845" y="5165"/>
                </a:lnTo>
                <a:lnTo>
                  <a:pt x="6845" y="5304"/>
                </a:lnTo>
                <a:close/>
                <a:moveTo>
                  <a:pt x="6843" y="4921"/>
                </a:moveTo>
                <a:lnTo>
                  <a:pt x="6823" y="4919"/>
                </a:lnTo>
                <a:lnTo>
                  <a:pt x="6805" y="4915"/>
                </a:lnTo>
                <a:lnTo>
                  <a:pt x="6787" y="4911"/>
                </a:lnTo>
                <a:lnTo>
                  <a:pt x="6770" y="4907"/>
                </a:lnTo>
                <a:lnTo>
                  <a:pt x="6753" y="4901"/>
                </a:lnTo>
                <a:lnTo>
                  <a:pt x="6738" y="4894"/>
                </a:lnTo>
                <a:lnTo>
                  <a:pt x="6723" y="4888"/>
                </a:lnTo>
                <a:lnTo>
                  <a:pt x="6710" y="4879"/>
                </a:lnTo>
                <a:lnTo>
                  <a:pt x="6696" y="4871"/>
                </a:lnTo>
                <a:lnTo>
                  <a:pt x="6683" y="4861"/>
                </a:lnTo>
                <a:lnTo>
                  <a:pt x="6672" y="4851"/>
                </a:lnTo>
                <a:lnTo>
                  <a:pt x="6661" y="4839"/>
                </a:lnTo>
                <a:lnTo>
                  <a:pt x="6650" y="4826"/>
                </a:lnTo>
                <a:lnTo>
                  <a:pt x="6641" y="4814"/>
                </a:lnTo>
                <a:lnTo>
                  <a:pt x="6632" y="4800"/>
                </a:lnTo>
                <a:lnTo>
                  <a:pt x="6624" y="4785"/>
                </a:lnTo>
                <a:lnTo>
                  <a:pt x="6616" y="4769"/>
                </a:lnTo>
                <a:lnTo>
                  <a:pt x="6609" y="4752"/>
                </a:lnTo>
                <a:lnTo>
                  <a:pt x="6603" y="4735"/>
                </a:lnTo>
                <a:lnTo>
                  <a:pt x="6597" y="4717"/>
                </a:lnTo>
                <a:lnTo>
                  <a:pt x="6592" y="4698"/>
                </a:lnTo>
                <a:lnTo>
                  <a:pt x="6588" y="4678"/>
                </a:lnTo>
                <a:lnTo>
                  <a:pt x="6584" y="4657"/>
                </a:lnTo>
                <a:lnTo>
                  <a:pt x="6579" y="4636"/>
                </a:lnTo>
                <a:lnTo>
                  <a:pt x="6576" y="4614"/>
                </a:lnTo>
                <a:lnTo>
                  <a:pt x="6574" y="4590"/>
                </a:lnTo>
                <a:lnTo>
                  <a:pt x="6572" y="4567"/>
                </a:lnTo>
                <a:lnTo>
                  <a:pt x="6570" y="4542"/>
                </a:lnTo>
                <a:lnTo>
                  <a:pt x="6569" y="4516"/>
                </a:lnTo>
                <a:lnTo>
                  <a:pt x="6568" y="4490"/>
                </a:lnTo>
                <a:lnTo>
                  <a:pt x="6567" y="4463"/>
                </a:lnTo>
                <a:lnTo>
                  <a:pt x="6567" y="4436"/>
                </a:lnTo>
                <a:lnTo>
                  <a:pt x="6568" y="4386"/>
                </a:lnTo>
                <a:lnTo>
                  <a:pt x="6570" y="4339"/>
                </a:lnTo>
                <a:lnTo>
                  <a:pt x="6572" y="4317"/>
                </a:lnTo>
                <a:lnTo>
                  <a:pt x="6575" y="4295"/>
                </a:lnTo>
                <a:lnTo>
                  <a:pt x="6578" y="4274"/>
                </a:lnTo>
                <a:lnTo>
                  <a:pt x="6582" y="4253"/>
                </a:lnTo>
                <a:lnTo>
                  <a:pt x="6586" y="4232"/>
                </a:lnTo>
                <a:lnTo>
                  <a:pt x="6590" y="4213"/>
                </a:lnTo>
                <a:lnTo>
                  <a:pt x="6595" y="4194"/>
                </a:lnTo>
                <a:lnTo>
                  <a:pt x="6601" y="4176"/>
                </a:lnTo>
                <a:lnTo>
                  <a:pt x="6606" y="4158"/>
                </a:lnTo>
                <a:lnTo>
                  <a:pt x="6612" y="4141"/>
                </a:lnTo>
                <a:lnTo>
                  <a:pt x="6620" y="4124"/>
                </a:lnTo>
                <a:lnTo>
                  <a:pt x="6626" y="4109"/>
                </a:lnTo>
                <a:lnTo>
                  <a:pt x="6634" y="4094"/>
                </a:lnTo>
                <a:lnTo>
                  <a:pt x="6643" y="4080"/>
                </a:lnTo>
                <a:lnTo>
                  <a:pt x="6652" y="4066"/>
                </a:lnTo>
                <a:lnTo>
                  <a:pt x="6662" y="4053"/>
                </a:lnTo>
                <a:lnTo>
                  <a:pt x="6674" y="4042"/>
                </a:lnTo>
                <a:lnTo>
                  <a:pt x="6685" y="4031"/>
                </a:lnTo>
                <a:lnTo>
                  <a:pt x="6697" y="4022"/>
                </a:lnTo>
                <a:lnTo>
                  <a:pt x="6711" y="4012"/>
                </a:lnTo>
                <a:lnTo>
                  <a:pt x="6725" y="4004"/>
                </a:lnTo>
                <a:lnTo>
                  <a:pt x="6739" y="3997"/>
                </a:lnTo>
                <a:lnTo>
                  <a:pt x="6754" y="3991"/>
                </a:lnTo>
                <a:lnTo>
                  <a:pt x="6770" y="3985"/>
                </a:lnTo>
                <a:lnTo>
                  <a:pt x="6787" y="3980"/>
                </a:lnTo>
                <a:lnTo>
                  <a:pt x="6805" y="3977"/>
                </a:lnTo>
                <a:lnTo>
                  <a:pt x="6823" y="3974"/>
                </a:lnTo>
                <a:lnTo>
                  <a:pt x="6843" y="3972"/>
                </a:lnTo>
                <a:lnTo>
                  <a:pt x="6843" y="4921"/>
                </a:lnTo>
                <a:close/>
                <a:moveTo>
                  <a:pt x="7114" y="3972"/>
                </a:moveTo>
                <a:lnTo>
                  <a:pt x="7133" y="3974"/>
                </a:lnTo>
                <a:lnTo>
                  <a:pt x="7151" y="3977"/>
                </a:lnTo>
                <a:lnTo>
                  <a:pt x="7169" y="3980"/>
                </a:lnTo>
                <a:lnTo>
                  <a:pt x="7186" y="3985"/>
                </a:lnTo>
                <a:lnTo>
                  <a:pt x="7202" y="3990"/>
                </a:lnTo>
                <a:lnTo>
                  <a:pt x="7218" y="3996"/>
                </a:lnTo>
                <a:lnTo>
                  <a:pt x="7232" y="4004"/>
                </a:lnTo>
                <a:lnTo>
                  <a:pt x="7247" y="4012"/>
                </a:lnTo>
                <a:lnTo>
                  <a:pt x="7259" y="4021"/>
                </a:lnTo>
                <a:lnTo>
                  <a:pt x="7272" y="4030"/>
                </a:lnTo>
                <a:lnTo>
                  <a:pt x="7284" y="4041"/>
                </a:lnTo>
                <a:lnTo>
                  <a:pt x="7294" y="4052"/>
                </a:lnTo>
                <a:lnTo>
                  <a:pt x="7305" y="4064"/>
                </a:lnTo>
                <a:lnTo>
                  <a:pt x="7315" y="4078"/>
                </a:lnTo>
                <a:lnTo>
                  <a:pt x="7323" y="4092"/>
                </a:lnTo>
                <a:lnTo>
                  <a:pt x="7332" y="4106"/>
                </a:lnTo>
                <a:lnTo>
                  <a:pt x="7339" y="4122"/>
                </a:lnTo>
                <a:lnTo>
                  <a:pt x="7345" y="4138"/>
                </a:lnTo>
                <a:lnTo>
                  <a:pt x="7352" y="4155"/>
                </a:lnTo>
                <a:lnTo>
                  <a:pt x="7358" y="4173"/>
                </a:lnTo>
                <a:lnTo>
                  <a:pt x="7363" y="4191"/>
                </a:lnTo>
                <a:lnTo>
                  <a:pt x="7369" y="4210"/>
                </a:lnTo>
                <a:lnTo>
                  <a:pt x="7373" y="4229"/>
                </a:lnTo>
                <a:lnTo>
                  <a:pt x="7377" y="4249"/>
                </a:lnTo>
                <a:lnTo>
                  <a:pt x="7381" y="4271"/>
                </a:lnTo>
                <a:lnTo>
                  <a:pt x="7383" y="4292"/>
                </a:lnTo>
                <a:lnTo>
                  <a:pt x="7387" y="4313"/>
                </a:lnTo>
                <a:lnTo>
                  <a:pt x="7389" y="4336"/>
                </a:lnTo>
                <a:lnTo>
                  <a:pt x="7392" y="4383"/>
                </a:lnTo>
                <a:lnTo>
                  <a:pt x="7393" y="4433"/>
                </a:lnTo>
                <a:lnTo>
                  <a:pt x="7392" y="4490"/>
                </a:lnTo>
                <a:lnTo>
                  <a:pt x="7389" y="4543"/>
                </a:lnTo>
                <a:lnTo>
                  <a:pt x="7387" y="4568"/>
                </a:lnTo>
                <a:lnTo>
                  <a:pt x="7384" y="4592"/>
                </a:lnTo>
                <a:lnTo>
                  <a:pt x="7381" y="4616"/>
                </a:lnTo>
                <a:lnTo>
                  <a:pt x="7378" y="4638"/>
                </a:lnTo>
                <a:lnTo>
                  <a:pt x="7374" y="4659"/>
                </a:lnTo>
                <a:lnTo>
                  <a:pt x="7370" y="4680"/>
                </a:lnTo>
                <a:lnTo>
                  <a:pt x="7364" y="4700"/>
                </a:lnTo>
                <a:lnTo>
                  <a:pt x="7359" y="4720"/>
                </a:lnTo>
                <a:lnTo>
                  <a:pt x="7354" y="4738"/>
                </a:lnTo>
                <a:lnTo>
                  <a:pt x="7347" y="4756"/>
                </a:lnTo>
                <a:lnTo>
                  <a:pt x="7341" y="4771"/>
                </a:lnTo>
                <a:lnTo>
                  <a:pt x="7334" y="4787"/>
                </a:lnTo>
                <a:lnTo>
                  <a:pt x="7326" y="4802"/>
                </a:lnTo>
                <a:lnTo>
                  <a:pt x="7318" y="4816"/>
                </a:lnTo>
                <a:lnTo>
                  <a:pt x="7308" y="4829"/>
                </a:lnTo>
                <a:lnTo>
                  <a:pt x="7298" y="4841"/>
                </a:lnTo>
                <a:lnTo>
                  <a:pt x="7287" y="4852"/>
                </a:lnTo>
                <a:lnTo>
                  <a:pt x="7275" y="4862"/>
                </a:lnTo>
                <a:lnTo>
                  <a:pt x="7263" y="4872"/>
                </a:lnTo>
                <a:lnTo>
                  <a:pt x="7249" y="4880"/>
                </a:lnTo>
                <a:lnTo>
                  <a:pt x="7235" y="4889"/>
                </a:lnTo>
                <a:lnTo>
                  <a:pt x="7220" y="4896"/>
                </a:lnTo>
                <a:lnTo>
                  <a:pt x="7204" y="4902"/>
                </a:lnTo>
                <a:lnTo>
                  <a:pt x="7188" y="4908"/>
                </a:lnTo>
                <a:lnTo>
                  <a:pt x="7170" y="4912"/>
                </a:lnTo>
                <a:lnTo>
                  <a:pt x="7152" y="4915"/>
                </a:lnTo>
                <a:lnTo>
                  <a:pt x="7133" y="4919"/>
                </a:lnTo>
                <a:lnTo>
                  <a:pt x="7114" y="4921"/>
                </a:lnTo>
                <a:lnTo>
                  <a:pt x="7114" y="3972"/>
                </a:lnTo>
                <a:close/>
                <a:moveTo>
                  <a:pt x="8661" y="4865"/>
                </a:moveTo>
                <a:lnTo>
                  <a:pt x="8656" y="4887"/>
                </a:lnTo>
                <a:lnTo>
                  <a:pt x="8649" y="4907"/>
                </a:lnTo>
                <a:lnTo>
                  <a:pt x="8642" y="4926"/>
                </a:lnTo>
                <a:lnTo>
                  <a:pt x="8632" y="4944"/>
                </a:lnTo>
                <a:lnTo>
                  <a:pt x="8622" y="4961"/>
                </a:lnTo>
                <a:lnTo>
                  <a:pt x="8610" y="4977"/>
                </a:lnTo>
                <a:lnTo>
                  <a:pt x="8596" y="4991"/>
                </a:lnTo>
                <a:lnTo>
                  <a:pt x="8581" y="5004"/>
                </a:lnTo>
                <a:lnTo>
                  <a:pt x="8566" y="5016"/>
                </a:lnTo>
                <a:lnTo>
                  <a:pt x="8549" y="5027"/>
                </a:lnTo>
                <a:lnTo>
                  <a:pt x="8531" y="5035"/>
                </a:lnTo>
                <a:lnTo>
                  <a:pt x="8513" y="5043"/>
                </a:lnTo>
                <a:lnTo>
                  <a:pt x="8494" y="5048"/>
                </a:lnTo>
                <a:lnTo>
                  <a:pt x="8473" y="5052"/>
                </a:lnTo>
                <a:lnTo>
                  <a:pt x="8452" y="5054"/>
                </a:lnTo>
                <a:lnTo>
                  <a:pt x="8430" y="5055"/>
                </a:lnTo>
                <a:lnTo>
                  <a:pt x="8415" y="5054"/>
                </a:lnTo>
                <a:lnTo>
                  <a:pt x="8401" y="5053"/>
                </a:lnTo>
                <a:lnTo>
                  <a:pt x="8388" y="5052"/>
                </a:lnTo>
                <a:lnTo>
                  <a:pt x="8374" y="5050"/>
                </a:lnTo>
                <a:lnTo>
                  <a:pt x="8361" y="5047"/>
                </a:lnTo>
                <a:lnTo>
                  <a:pt x="8348" y="5044"/>
                </a:lnTo>
                <a:lnTo>
                  <a:pt x="8337" y="5039"/>
                </a:lnTo>
                <a:lnTo>
                  <a:pt x="8326" y="5034"/>
                </a:lnTo>
                <a:lnTo>
                  <a:pt x="8315" y="5029"/>
                </a:lnTo>
                <a:lnTo>
                  <a:pt x="8304" y="5023"/>
                </a:lnTo>
                <a:lnTo>
                  <a:pt x="8294" y="5017"/>
                </a:lnTo>
                <a:lnTo>
                  <a:pt x="8285" y="5010"/>
                </a:lnTo>
                <a:lnTo>
                  <a:pt x="8275" y="5002"/>
                </a:lnTo>
                <a:lnTo>
                  <a:pt x="8267" y="4995"/>
                </a:lnTo>
                <a:lnTo>
                  <a:pt x="8259" y="4986"/>
                </a:lnTo>
                <a:lnTo>
                  <a:pt x="8251" y="4978"/>
                </a:lnTo>
                <a:lnTo>
                  <a:pt x="8244" y="4968"/>
                </a:lnTo>
                <a:lnTo>
                  <a:pt x="8237" y="4959"/>
                </a:lnTo>
                <a:lnTo>
                  <a:pt x="8231" y="4949"/>
                </a:lnTo>
                <a:lnTo>
                  <a:pt x="8226" y="4939"/>
                </a:lnTo>
                <a:lnTo>
                  <a:pt x="8220" y="4928"/>
                </a:lnTo>
                <a:lnTo>
                  <a:pt x="8215" y="4918"/>
                </a:lnTo>
                <a:lnTo>
                  <a:pt x="8211" y="4906"/>
                </a:lnTo>
                <a:lnTo>
                  <a:pt x="8206" y="4894"/>
                </a:lnTo>
                <a:lnTo>
                  <a:pt x="8200" y="4870"/>
                </a:lnTo>
                <a:lnTo>
                  <a:pt x="8196" y="4844"/>
                </a:lnTo>
                <a:lnTo>
                  <a:pt x="8194" y="4819"/>
                </a:lnTo>
                <a:lnTo>
                  <a:pt x="8193" y="4793"/>
                </a:lnTo>
                <a:lnTo>
                  <a:pt x="8193" y="4128"/>
                </a:lnTo>
                <a:lnTo>
                  <a:pt x="8194" y="4106"/>
                </a:lnTo>
                <a:lnTo>
                  <a:pt x="8196" y="4085"/>
                </a:lnTo>
                <a:lnTo>
                  <a:pt x="8200" y="4063"/>
                </a:lnTo>
                <a:lnTo>
                  <a:pt x="8206" y="4042"/>
                </a:lnTo>
                <a:lnTo>
                  <a:pt x="8215" y="4021"/>
                </a:lnTo>
                <a:lnTo>
                  <a:pt x="8225" y="4001"/>
                </a:lnTo>
                <a:lnTo>
                  <a:pt x="8236" y="3981"/>
                </a:lnTo>
                <a:lnTo>
                  <a:pt x="8250" y="3963"/>
                </a:lnTo>
                <a:lnTo>
                  <a:pt x="8257" y="3955"/>
                </a:lnTo>
                <a:lnTo>
                  <a:pt x="8266" y="3948"/>
                </a:lnTo>
                <a:lnTo>
                  <a:pt x="8274" y="3939"/>
                </a:lnTo>
                <a:lnTo>
                  <a:pt x="8283" y="3932"/>
                </a:lnTo>
                <a:lnTo>
                  <a:pt x="8292" y="3925"/>
                </a:lnTo>
                <a:lnTo>
                  <a:pt x="8302" y="3919"/>
                </a:lnTo>
                <a:lnTo>
                  <a:pt x="8312" y="3913"/>
                </a:lnTo>
                <a:lnTo>
                  <a:pt x="8323" y="3907"/>
                </a:lnTo>
                <a:lnTo>
                  <a:pt x="8335" y="3902"/>
                </a:lnTo>
                <a:lnTo>
                  <a:pt x="8346" y="3898"/>
                </a:lnTo>
                <a:lnTo>
                  <a:pt x="8359" y="3894"/>
                </a:lnTo>
                <a:lnTo>
                  <a:pt x="8372" y="3891"/>
                </a:lnTo>
                <a:lnTo>
                  <a:pt x="8386" y="3888"/>
                </a:lnTo>
                <a:lnTo>
                  <a:pt x="8400" y="3887"/>
                </a:lnTo>
                <a:lnTo>
                  <a:pt x="8415" y="3886"/>
                </a:lnTo>
                <a:lnTo>
                  <a:pt x="8430" y="3886"/>
                </a:lnTo>
                <a:lnTo>
                  <a:pt x="8443" y="3886"/>
                </a:lnTo>
                <a:lnTo>
                  <a:pt x="8455" y="3887"/>
                </a:lnTo>
                <a:lnTo>
                  <a:pt x="8468" y="3888"/>
                </a:lnTo>
                <a:lnTo>
                  <a:pt x="8480" y="3889"/>
                </a:lnTo>
                <a:lnTo>
                  <a:pt x="8491" y="3893"/>
                </a:lnTo>
                <a:lnTo>
                  <a:pt x="8503" y="3895"/>
                </a:lnTo>
                <a:lnTo>
                  <a:pt x="8514" y="3899"/>
                </a:lnTo>
                <a:lnTo>
                  <a:pt x="8524" y="3902"/>
                </a:lnTo>
                <a:lnTo>
                  <a:pt x="8543" y="3912"/>
                </a:lnTo>
                <a:lnTo>
                  <a:pt x="8561" y="3922"/>
                </a:lnTo>
                <a:lnTo>
                  <a:pt x="8578" y="3934"/>
                </a:lnTo>
                <a:lnTo>
                  <a:pt x="8593" y="3947"/>
                </a:lnTo>
                <a:lnTo>
                  <a:pt x="8607" y="3961"/>
                </a:lnTo>
                <a:lnTo>
                  <a:pt x="8620" y="3976"/>
                </a:lnTo>
                <a:lnTo>
                  <a:pt x="8630" y="3992"/>
                </a:lnTo>
                <a:lnTo>
                  <a:pt x="8639" y="4008"/>
                </a:lnTo>
                <a:lnTo>
                  <a:pt x="8647" y="4025"/>
                </a:lnTo>
                <a:lnTo>
                  <a:pt x="8654" y="4042"/>
                </a:lnTo>
                <a:lnTo>
                  <a:pt x="8659" y="4060"/>
                </a:lnTo>
                <a:lnTo>
                  <a:pt x="8663" y="4078"/>
                </a:lnTo>
                <a:lnTo>
                  <a:pt x="8925" y="3991"/>
                </a:lnTo>
                <a:lnTo>
                  <a:pt x="8919" y="3972"/>
                </a:lnTo>
                <a:lnTo>
                  <a:pt x="8913" y="3953"/>
                </a:lnTo>
                <a:lnTo>
                  <a:pt x="8907" y="3934"/>
                </a:lnTo>
                <a:lnTo>
                  <a:pt x="8899" y="3916"/>
                </a:lnTo>
                <a:lnTo>
                  <a:pt x="8891" y="3898"/>
                </a:lnTo>
                <a:lnTo>
                  <a:pt x="8882" y="3880"/>
                </a:lnTo>
                <a:lnTo>
                  <a:pt x="8873" y="3863"/>
                </a:lnTo>
                <a:lnTo>
                  <a:pt x="8863" y="3846"/>
                </a:lnTo>
                <a:lnTo>
                  <a:pt x="8852" y="3830"/>
                </a:lnTo>
                <a:lnTo>
                  <a:pt x="8841" y="3814"/>
                </a:lnTo>
                <a:lnTo>
                  <a:pt x="8828" y="3798"/>
                </a:lnTo>
                <a:lnTo>
                  <a:pt x="8816" y="3783"/>
                </a:lnTo>
                <a:lnTo>
                  <a:pt x="8802" y="3769"/>
                </a:lnTo>
                <a:lnTo>
                  <a:pt x="8788" y="3755"/>
                </a:lnTo>
                <a:lnTo>
                  <a:pt x="8773" y="3741"/>
                </a:lnTo>
                <a:lnTo>
                  <a:pt x="8758" y="3727"/>
                </a:lnTo>
                <a:lnTo>
                  <a:pt x="8741" y="3715"/>
                </a:lnTo>
                <a:lnTo>
                  <a:pt x="8726" y="3702"/>
                </a:lnTo>
                <a:lnTo>
                  <a:pt x="8708" y="3691"/>
                </a:lnTo>
                <a:lnTo>
                  <a:pt x="8691" y="3681"/>
                </a:lnTo>
                <a:lnTo>
                  <a:pt x="8672" y="3671"/>
                </a:lnTo>
                <a:lnTo>
                  <a:pt x="8652" y="3663"/>
                </a:lnTo>
                <a:lnTo>
                  <a:pt x="8633" y="3655"/>
                </a:lnTo>
                <a:lnTo>
                  <a:pt x="8613" y="3648"/>
                </a:lnTo>
                <a:lnTo>
                  <a:pt x="8592" y="3642"/>
                </a:lnTo>
                <a:lnTo>
                  <a:pt x="8571" y="3636"/>
                </a:lnTo>
                <a:lnTo>
                  <a:pt x="8549" y="3632"/>
                </a:lnTo>
                <a:lnTo>
                  <a:pt x="8526" y="3628"/>
                </a:lnTo>
                <a:lnTo>
                  <a:pt x="8503" y="3626"/>
                </a:lnTo>
                <a:lnTo>
                  <a:pt x="8480" y="3624"/>
                </a:lnTo>
                <a:lnTo>
                  <a:pt x="8455" y="3623"/>
                </a:lnTo>
                <a:lnTo>
                  <a:pt x="8430" y="3621"/>
                </a:lnTo>
                <a:lnTo>
                  <a:pt x="8398" y="3623"/>
                </a:lnTo>
                <a:lnTo>
                  <a:pt x="8366" y="3625"/>
                </a:lnTo>
                <a:lnTo>
                  <a:pt x="8336" y="3628"/>
                </a:lnTo>
                <a:lnTo>
                  <a:pt x="8307" y="3632"/>
                </a:lnTo>
                <a:lnTo>
                  <a:pt x="8280" y="3638"/>
                </a:lnTo>
                <a:lnTo>
                  <a:pt x="8252" y="3646"/>
                </a:lnTo>
                <a:lnTo>
                  <a:pt x="8227" y="3654"/>
                </a:lnTo>
                <a:lnTo>
                  <a:pt x="8202" y="3665"/>
                </a:lnTo>
                <a:lnTo>
                  <a:pt x="8179" y="3677"/>
                </a:lnTo>
                <a:lnTo>
                  <a:pt x="8156" y="3688"/>
                </a:lnTo>
                <a:lnTo>
                  <a:pt x="8134" y="3701"/>
                </a:lnTo>
                <a:lnTo>
                  <a:pt x="8114" y="3716"/>
                </a:lnTo>
                <a:lnTo>
                  <a:pt x="8094" y="3731"/>
                </a:lnTo>
                <a:lnTo>
                  <a:pt x="8076" y="3745"/>
                </a:lnTo>
                <a:lnTo>
                  <a:pt x="8059" y="3762"/>
                </a:lnTo>
                <a:lnTo>
                  <a:pt x="8042" y="3780"/>
                </a:lnTo>
                <a:lnTo>
                  <a:pt x="8027" y="3798"/>
                </a:lnTo>
                <a:lnTo>
                  <a:pt x="8013" y="3817"/>
                </a:lnTo>
                <a:lnTo>
                  <a:pt x="7999" y="3837"/>
                </a:lnTo>
                <a:lnTo>
                  <a:pt x="7987" y="3858"/>
                </a:lnTo>
                <a:lnTo>
                  <a:pt x="7976" y="3879"/>
                </a:lnTo>
                <a:lnTo>
                  <a:pt x="7965" y="3900"/>
                </a:lnTo>
                <a:lnTo>
                  <a:pt x="7955" y="3922"/>
                </a:lnTo>
                <a:lnTo>
                  <a:pt x="7948" y="3945"/>
                </a:lnTo>
                <a:lnTo>
                  <a:pt x="7941" y="3969"/>
                </a:lnTo>
                <a:lnTo>
                  <a:pt x="7934" y="3993"/>
                </a:lnTo>
                <a:lnTo>
                  <a:pt x="7929" y="4016"/>
                </a:lnTo>
                <a:lnTo>
                  <a:pt x="7924" y="4041"/>
                </a:lnTo>
                <a:lnTo>
                  <a:pt x="7920" y="4064"/>
                </a:lnTo>
                <a:lnTo>
                  <a:pt x="7918" y="4088"/>
                </a:lnTo>
                <a:lnTo>
                  <a:pt x="7917" y="4113"/>
                </a:lnTo>
                <a:lnTo>
                  <a:pt x="7916" y="4138"/>
                </a:lnTo>
                <a:lnTo>
                  <a:pt x="7916" y="4786"/>
                </a:lnTo>
                <a:lnTo>
                  <a:pt x="7917" y="4814"/>
                </a:lnTo>
                <a:lnTo>
                  <a:pt x="7918" y="4841"/>
                </a:lnTo>
                <a:lnTo>
                  <a:pt x="7920" y="4869"/>
                </a:lnTo>
                <a:lnTo>
                  <a:pt x="7924" y="4895"/>
                </a:lnTo>
                <a:lnTo>
                  <a:pt x="7929" y="4921"/>
                </a:lnTo>
                <a:lnTo>
                  <a:pt x="7934" y="4946"/>
                </a:lnTo>
                <a:lnTo>
                  <a:pt x="7941" y="4972"/>
                </a:lnTo>
                <a:lnTo>
                  <a:pt x="7948" y="4996"/>
                </a:lnTo>
                <a:lnTo>
                  <a:pt x="7955" y="5020"/>
                </a:lnTo>
                <a:lnTo>
                  <a:pt x="7965" y="5043"/>
                </a:lnTo>
                <a:lnTo>
                  <a:pt x="7976" y="5066"/>
                </a:lnTo>
                <a:lnTo>
                  <a:pt x="7987" y="5087"/>
                </a:lnTo>
                <a:lnTo>
                  <a:pt x="8000" y="5107"/>
                </a:lnTo>
                <a:lnTo>
                  <a:pt x="8014" y="5127"/>
                </a:lnTo>
                <a:lnTo>
                  <a:pt x="8027" y="5146"/>
                </a:lnTo>
                <a:lnTo>
                  <a:pt x="8043" y="5165"/>
                </a:lnTo>
                <a:lnTo>
                  <a:pt x="8060" y="5182"/>
                </a:lnTo>
                <a:lnTo>
                  <a:pt x="8078" y="5199"/>
                </a:lnTo>
                <a:lnTo>
                  <a:pt x="8096" y="5215"/>
                </a:lnTo>
                <a:lnTo>
                  <a:pt x="8116" y="5230"/>
                </a:lnTo>
                <a:lnTo>
                  <a:pt x="8137" y="5243"/>
                </a:lnTo>
                <a:lnTo>
                  <a:pt x="8159" y="5255"/>
                </a:lnTo>
                <a:lnTo>
                  <a:pt x="8181" y="5267"/>
                </a:lnTo>
                <a:lnTo>
                  <a:pt x="8204" y="5278"/>
                </a:lnTo>
                <a:lnTo>
                  <a:pt x="8229" y="5287"/>
                </a:lnTo>
                <a:lnTo>
                  <a:pt x="8254" y="5296"/>
                </a:lnTo>
                <a:lnTo>
                  <a:pt x="8282" y="5303"/>
                </a:lnTo>
                <a:lnTo>
                  <a:pt x="8309" y="5308"/>
                </a:lnTo>
                <a:lnTo>
                  <a:pt x="8338" y="5314"/>
                </a:lnTo>
                <a:lnTo>
                  <a:pt x="8368" y="5317"/>
                </a:lnTo>
                <a:lnTo>
                  <a:pt x="8398" y="5318"/>
                </a:lnTo>
                <a:lnTo>
                  <a:pt x="8430" y="5319"/>
                </a:lnTo>
                <a:lnTo>
                  <a:pt x="8453" y="5319"/>
                </a:lnTo>
                <a:lnTo>
                  <a:pt x="8477" y="5318"/>
                </a:lnTo>
                <a:lnTo>
                  <a:pt x="8499" y="5316"/>
                </a:lnTo>
                <a:lnTo>
                  <a:pt x="8520" y="5313"/>
                </a:lnTo>
                <a:lnTo>
                  <a:pt x="8542" y="5309"/>
                </a:lnTo>
                <a:lnTo>
                  <a:pt x="8562" y="5305"/>
                </a:lnTo>
                <a:lnTo>
                  <a:pt x="8584" y="5300"/>
                </a:lnTo>
                <a:lnTo>
                  <a:pt x="8604" y="5295"/>
                </a:lnTo>
                <a:lnTo>
                  <a:pt x="8624" y="5288"/>
                </a:lnTo>
                <a:lnTo>
                  <a:pt x="8643" y="5281"/>
                </a:lnTo>
                <a:lnTo>
                  <a:pt x="8662" y="5273"/>
                </a:lnTo>
                <a:lnTo>
                  <a:pt x="8680" y="5264"/>
                </a:lnTo>
                <a:lnTo>
                  <a:pt x="8698" y="5254"/>
                </a:lnTo>
                <a:lnTo>
                  <a:pt x="8716" y="5245"/>
                </a:lnTo>
                <a:lnTo>
                  <a:pt x="8733" y="5233"/>
                </a:lnTo>
                <a:lnTo>
                  <a:pt x="8750" y="5221"/>
                </a:lnTo>
                <a:lnTo>
                  <a:pt x="8766" y="5209"/>
                </a:lnTo>
                <a:lnTo>
                  <a:pt x="8782" y="5196"/>
                </a:lnTo>
                <a:lnTo>
                  <a:pt x="8795" y="5182"/>
                </a:lnTo>
                <a:lnTo>
                  <a:pt x="8810" y="5169"/>
                </a:lnTo>
                <a:lnTo>
                  <a:pt x="8823" y="5154"/>
                </a:lnTo>
                <a:lnTo>
                  <a:pt x="8836" y="5138"/>
                </a:lnTo>
                <a:lnTo>
                  <a:pt x="8847" y="5122"/>
                </a:lnTo>
                <a:lnTo>
                  <a:pt x="8859" y="5105"/>
                </a:lnTo>
                <a:lnTo>
                  <a:pt x="8870" y="5088"/>
                </a:lnTo>
                <a:lnTo>
                  <a:pt x="8879" y="5070"/>
                </a:lnTo>
                <a:lnTo>
                  <a:pt x="8888" y="5051"/>
                </a:lnTo>
                <a:lnTo>
                  <a:pt x="8896" y="5032"/>
                </a:lnTo>
                <a:lnTo>
                  <a:pt x="8904" y="5012"/>
                </a:lnTo>
                <a:lnTo>
                  <a:pt x="8911" y="4992"/>
                </a:lnTo>
                <a:lnTo>
                  <a:pt x="8917" y="4971"/>
                </a:lnTo>
                <a:lnTo>
                  <a:pt x="8923" y="4949"/>
                </a:lnTo>
                <a:lnTo>
                  <a:pt x="8661" y="4865"/>
                </a:lnTo>
                <a:close/>
                <a:moveTo>
                  <a:pt x="9449" y="5304"/>
                </a:moveTo>
                <a:lnTo>
                  <a:pt x="9449" y="4580"/>
                </a:lnTo>
                <a:lnTo>
                  <a:pt x="9593" y="4580"/>
                </a:lnTo>
                <a:lnTo>
                  <a:pt x="9615" y="4580"/>
                </a:lnTo>
                <a:lnTo>
                  <a:pt x="9637" y="4583"/>
                </a:lnTo>
                <a:lnTo>
                  <a:pt x="9658" y="4586"/>
                </a:lnTo>
                <a:lnTo>
                  <a:pt x="9678" y="4591"/>
                </a:lnTo>
                <a:lnTo>
                  <a:pt x="9697" y="4599"/>
                </a:lnTo>
                <a:lnTo>
                  <a:pt x="9716" y="4607"/>
                </a:lnTo>
                <a:lnTo>
                  <a:pt x="9734" y="4617"/>
                </a:lnTo>
                <a:lnTo>
                  <a:pt x="9751" y="4628"/>
                </a:lnTo>
                <a:lnTo>
                  <a:pt x="9759" y="4635"/>
                </a:lnTo>
                <a:lnTo>
                  <a:pt x="9768" y="4642"/>
                </a:lnTo>
                <a:lnTo>
                  <a:pt x="9775" y="4651"/>
                </a:lnTo>
                <a:lnTo>
                  <a:pt x="9783" y="4659"/>
                </a:lnTo>
                <a:lnTo>
                  <a:pt x="9790" y="4670"/>
                </a:lnTo>
                <a:lnTo>
                  <a:pt x="9798" y="4680"/>
                </a:lnTo>
                <a:lnTo>
                  <a:pt x="9805" y="4691"/>
                </a:lnTo>
                <a:lnTo>
                  <a:pt x="9811" y="4704"/>
                </a:lnTo>
                <a:lnTo>
                  <a:pt x="9824" y="4730"/>
                </a:lnTo>
                <a:lnTo>
                  <a:pt x="9836" y="4760"/>
                </a:lnTo>
                <a:lnTo>
                  <a:pt x="9847" y="4793"/>
                </a:lnTo>
                <a:lnTo>
                  <a:pt x="9857" y="4829"/>
                </a:lnTo>
                <a:lnTo>
                  <a:pt x="9974" y="5304"/>
                </a:lnTo>
                <a:lnTo>
                  <a:pt x="10255" y="5304"/>
                </a:lnTo>
                <a:lnTo>
                  <a:pt x="10116" y="4760"/>
                </a:lnTo>
                <a:lnTo>
                  <a:pt x="10109" y="4729"/>
                </a:lnTo>
                <a:lnTo>
                  <a:pt x="10101" y="4699"/>
                </a:lnTo>
                <a:lnTo>
                  <a:pt x="10091" y="4672"/>
                </a:lnTo>
                <a:lnTo>
                  <a:pt x="10080" y="4645"/>
                </a:lnTo>
                <a:lnTo>
                  <a:pt x="10070" y="4621"/>
                </a:lnTo>
                <a:lnTo>
                  <a:pt x="10058" y="4597"/>
                </a:lnTo>
                <a:lnTo>
                  <a:pt x="10045" y="4576"/>
                </a:lnTo>
                <a:lnTo>
                  <a:pt x="10032" y="4554"/>
                </a:lnTo>
                <a:lnTo>
                  <a:pt x="10018" y="4535"/>
                </a:lnTo>
                <a:lnTo>
                  <a:pt x="10002" y="4517"/>
                </a:lnTo>
                <a:lnTo>
                  <a:pt x="9984" y="4500"/>
                </a:lnTo>
                <a:lnTo>
                  <a:pt x="9966" y="4486"/>
                </a:lnTo>
                <a:lnTo>
                  <a:pt x="9945" y="4472"/>
                </a:lnTo>
                <a:lnTo>
                  <a:pt x="9924" y="4460"/>
                </a:lnTo>
                <a:lnTo>
                  <a:pt x="9900" y="4450"/>
                </a:lnTo>
                <a:lnTo>
                  <a:pt x="9876" y="4440"/>
                </a:lnTo>
                <a:lnTo>
                  <a:pt x="9895" y="4433"/>
                </a:lnTo>
                <a:lnTo>
                  <a:pt x="9913" y="4424"/>
                </a:lnTo>
                <a:lnTo>
                  <a:pt x="9931" y="4412"/>
                </a:lnTo>
                <a:lnTo>
                  <a:pt x="9948" y="4401"/>
                </a:lnTo>
                <a:lnTo>
                  <a:pt x="9965" y="4386"/>
                </a:lnTo>
                <a:lnTo>
                  <a:pt x="9981" y="4370"/>
                </a:lnTo>
                <a:lnTo>
                  <a:pt x="9996" y="4353"/>
                </a:lnTo>
                <a:lnTo>
                  <a:pt x="10011" y="4333"/>
                </a:lnTo>
                <a:lnTo>
                  <a:pt x="10024" y="4313"/>
                </a:lnTo>
                <a:lnTo>
                  <a:pt x="10038" y="4291"/>
                </a:lnTo>
                <a:lnTo>
                  <a:pt x="10050" y="4267"/>
                </a:lnTo>
                <a:lnTo>
                  <a:pt x="10061" y="4242"/>
                </a:lnTo>
                <a:lnTo>
                  <a:pt x="10072" y="4217"/>
                </a:lnTo>
                <a:lnTo>
                  <a:pt x="10083" y="4189"/>
                </a:lnTo>
                <a:lnTo>
                  <a:pt x="10091" y="4160"/>
                </a:lnTo>
                <a:lnTo>
                  <a:pt x="10099" y="4131"/>
                </a:lnTo>
                <a:lnTo>
                  <a:pt x="10229" y="3638"/>
                </a:lnTo>
                <a:lnTo>
                  <a:pt x="9965" y="3638"/>
                </a:lnTo>
                <a:lnTo>
                  <a:pt x="9842" y="4097"/>
                </a:lnTo>
                <a:lnTo>
                  <a:pt x="9838" y="4115"/>
                </a:lnTo>
                <a:lnTo>
                  <a:pt x="9833" y="4133"/>
                </a:lnTo>
                <a:lnTo>
                  <a:pt x="9826" y="4149"/>
                </a:lnTo>
                <a:lnTo>
                  <a:pt x="9821" y="4165"/>
                </a:lnTo>
                <a:lnTo>
                  <a:pt x="9815" y="4179"/>
                </a:lnTo>
                <a:lnTo>
                  <a:pt x="9807" y="4193"/>
                </a:lnTo>
                <a:lnTo>
                  <a:pt x="9801" y="4206"/>
                </a:lnTo>
                <a:lnTo>
                  <a:pt x="9793" y="4219"/>
                </a:lnTo>
                <a:lnTo>
                  <a:pt x="9777" y="4240"/>
                </a:lnTo>
                <a:lnTo>
                  <a:pt x="9762" y="4260"/>
                </a:lnTo>
                <a:lnTo>
                  <a:pt x="9754" y="4268"/>
                </a:lnTo>
                <a:lnTo>
                  <a:pt x="9746" y="4276"/>
                </a:lnTo>
                <a:lnTo>
                  <a:pt x="9737" y="4283"/>
                </a:lnTo>
                <a:lnTo>
                  <a:pt x="9729" y="4290"/>
                </a:lnTo>
                <a:lnTo>
                  <a:pt x="9711" y="4301"/>
                </a:lnTo>
                <a:lnTo>
                  <a:pt x="9693" y="4312"/>
                </a:lnTo>
                <a:lnTo>
                  <a:pt x="9674" y="4319"/>
                </a:lnTo>
                <a:lnTo>
                  <a:pt x="9656" y="4325"/>
                </a:lnTo>
                <a:lnTo>
                  <a:pt x="9637" y="4329"/>
                </a:lnTo>
                <a:lnTo>
                  <a:pt x="9617" y="4332"/>
                </a:lnTo>
                <a:lnTo>
                  <a:pt x="9598" y="4334"/>
                </a:lnTo>
                <a:lnTo>
                  <a:pt x="9580" y="4334"/>
                </a:lnTo>
                <a:lnTo>
                  <a:pt x="9449" y="4334"/>
                </a:lnTo>
                <a:lnTo>
                  <a:pt x="9449" y="3633"/>
                </a:lnTo>
                <a:lnTo>
                  <a:pt x="9173" y="3633"/>
                </a:lnTo>
                <a:lnTo>
                  <a:pt x="9173" y="5304"/>
                </a:lnTo>
                <a:lnTo>
                  <a:pt x="9449" y="5304"/>
                </a:lnTo>
                <a:close/>
                <a:moveTo>
                  <a:pt x="12038" y="5304"/>
                </a:moveTo>
                <a:lnTo>
                  <a:pt x="12038" y="5046"/>
                </a:lnTo>
                <a:lnTo>
                  <a:pt x="11382" y="5046"/>
                </a:lnTo>
                <a:lnTo>
                  <a:pt x="11382" y="4584"/>
                </a:lnTo>
                <a:lnTo>
                  <a:pt x="11947" y="4584"/>
                </a:lnTo>
                <a:lnTo>
                  <a:pt x="11947" y="4334"/>
                </a:lnTo>
                <a:lnTo>
                  <a:pt x="11382" y="4334"/>
                </a:lnTo>
                <a:lnTo>
                  <a:pt x="11382" y="3888"/>
                </a:lnTo>
                <a:lnTo>
                  <a:pt x="12038" y="3888"/>
                </a:lnTo>
                <a:lnTo>
                  <a:pt x="12038" y="3633"/>
                </a:lnTo>
                <a:lnTo>
                  <a:pt x="11108" y="3633"/>
                </a:lnTo>
                <a:lnTo>
                  <a:pt x="11108" y="5304"/>
                </a:lnTo>
                <a:lnTo>
                  <a:pt x="12038" y="5304"/>
                </a:lnTo>
                <a:close/>
                <a:moveTo>
                  <a:pt x="12535" y="4574"/>
                </a:moveTo>
                <a:lnTo>
                  <a:pt x="12961" y="4574"/>
                </a:lnTo>
                <a:lnTo>
                  <a:pt x="12961" y="4778"/>
                </a:lnTo>
                <a:lnTo>
                  <a:pt x="12960" y="4804"/>
                </a:lnTo>
                <a:lnTo>
                  <a:pt x="12958" y="4830"/>
                </a:lnTo>
                <a:lnTo>
                  <a:pt x="12953" y="4856"/>
                </a:lnTo>
                <a:lnTo>
                  <a:pt x="12948" y="4882"/>
                </a:lnTo>
                <a:lnTo>
                  <a:pt x="12945" y="4894"/>
                </a:lnTo>
                <a:lnTo>
                  <a:pt x="12942" y="4907"/>
                </a:lnTo>
                <a:lnTo>
                  <a:pt x="12937" y="4919"/>
                </a:lnTo>
                <a:lnTo>
                  <a:pt x="12932" y="4930"/>
                </a:lnTo>
                <a:lnTo>
                  <a:pt x="12928" y="4941"/>
                </a:lnTo>
                <a:lnTo>
                  <a:pt x="12923" y="4951"/>
                </a:lnTo>
                <a:lnTo>
                  <a:pt x="12916" y="4962"/>
                </a:lnTo>
                <a:lnTo>
                  <a:pt x="12910" y="4973"/>
                </a:lnTo>
                <a:lnTo>
                  <a:pt x="12902" y="4982"/>
                </a:lnTo>
                <a:lnTo>
                  <a:pt x="12895" y="4991"/>
                </a:lnTo>
                <a:lnTo>
                  <a:pt x="12888" y="5000"/>
                </a:lnTo>
                <a:lnTo>
                  <a:pt x="12878" y="5008"/>
                </a:lnTo>
                <a:lnTo>
                  <a:pt x="12870" y="5016"/>
                </a:lnTo>
                <a:lnTo>
                  <a:pt x="12859" y="5022"/>
                </a:lnTo>
                <a:lnTo>
                  <a:pt x="12848" y="5030"/>
                </a:lnTo>
                <a:lnTo>
                  <a:pt x="12838" y="5036"/>
                </a:lnTo>
                <a:lnTo>
                  <a:pt x="12826" y="5041"/>
                </a:lnTo>
                <a:lnTo>
                  <a:pt x="12813" y="5046"/>
                </a:lnTo>
                <a:lnTo>
                  <a:pt x="12801" y="5050"/>
                </a:lnTo>
                <a:lnTo>
                  <a:pt x="12787" y="5053"/>
                </a:lnTo>
                <a:lnTo>
                  <a:pt x="12772" y="5056"/>
                </a:lnTo>
                <a:lnTo>
                  <a:pt x="12757" y="5058"/>
                </a:lnTo>
                <a:lnTo>
                  <a:pt x="12741" y="5059"/>
                </a:lnTo>
                <a:lnTo>
                  <a:pt x="12724" y="5059"/>
                </a:lnTo>
                <a:lnTo>
                  <a:pt x="12703" y="5058"/>
                </a:lnTo>
                <a:lnTo>
                  <a:pt x="12682" y="5056"/>
                </a:lnTo>
                <a:lnTo>
                  <a:pt x="12662" y="5052"/>
                </a:lnTo>
                <a:lnTo>
                  <a:pt x="12643" y="5046"/>
                </a:lnTo>
                <a:lnTo>
                  <a:pt x="12625" y="5038"/>
                </a:lnTo>
                <a:lnTo>
                  <a:pt x="12607" y="5029"/>
                </a:lnTo>
                <a:lnTo>
                  <a:pt x="12591" y="5017"/>
                </a:lnTo>
                <a:lnTo>
                  <a:pt x="12575" y="5004"/>
                </a:lnTo>
                <a:lnTo>
                  <a:pt x="12560" y="4990"/>
                </a:lnTo>
                <a:lnTo>
                  <a:pt x="12546" y="4975"/>
                </a:lnTo>
                <a:lnTo>
                  <a:pt x="12535" y="4958"/>
                </a:lnTo>
                <a:lnTo>
                  <a:pt x="12524" y="4940"/>
                </a:lnTo>
                <a:lnTo>
                  <a:pt x="12516" y="4921"/>
                </a:lnTo>
                <a:lnTo>
                  <a:pt x="12508" y="4900"/>
                </a:lnTo>
                <a:lnTo>
                  <a:pt x="12502" y="4878"/>
                </a:lnTo>
                <a:lnTo>
                  <a:pt x="12497" y="4855"/>
                </a:lnTo>
                <a:lnTo>
                  <a:pt x="12233" y="4937"/>
                </a:lnTo>
                <a:lnTo>
                  <a:pt x="12238" y="4959"/>
                </a:lnTo>
                <a:lnTo>
                  <a:pt x="12244" y="4981"/>
                </a:lnTo>
                <a:lnTo>
                  <a:pt x="12250" y="5002"/>
                </a:lnTo>
                <a:lnTo>
                  <a:pt x="12257" y="5022"/>
                </a:lnTo>
                <a:lnTo>
                  <a:pt x="12266" y="5043"/>
                </a:lnTo>
                <a:lnTo>
                  <a:pt x="12274" y="5062"/>
                </a:lnTo>
                <a:lnTo>
                  <a:pt x="12284" y="5080"/>
                </a:lnTo>
                <a:lnTo>
                  <a:pt x="12293" y="5098"/>
                </a:lnTo>
                <a:lnTo>
                  <a:pt x="12305" y="5115"/>
                </a:lnTo>
                <a:lnTo>
                  <a:pt x="12317" y="5131"/>
                </a:lnTo>
                <a:lnTo>
                  <a:pt x="12328" y="5147"/>
                </a:lnTo>
                <a:lnTo>
                  <a:pt x="12342" y="5163"/>
                </a:lnTo>
                <a:lnTo>
                  <a:pt x="12355" y="5178"/>
                </a:lnTo>
                <a:lnTo>
                  <a:pt x="12370" y="5192"/>
                </a:lnTo>
                <a:lnTo>
                  <a:pt x="12384" y="5206"/>
                </a:lnTo>
                <a:lnTo>
                  <a:pt x="12400" y="5218"/>
                </a:lnTo>
                <a:lnTo>
                  <a:pt x="12417" y="5230"/>
                </a:lnTo>
                <a:lnTo>
                  <a:pt x="12434" y="5242"/>
                </a:lnTo>
                <a:lnTo>
                  <a:pt x="12451" y="5252"/>
                </a:lnTo>
                <a:lnTo>
                  <a:pt x="12469" y="5263"/>
                </a:lnTo>
                <a:lnTo>
                  <a:pt x="12488" y="5271"/>
                </a:lnTo>
                <a:lnTo>
                  <a:pt x="12507" y="5280"/>
                </a:lnTo>
                <a:lnTo>
                  <a:pt x="12526" y="5287"/>
                </a:lnTo>
                <a:lnTo>
                  <a:pt x="12546" y="5293"/>
                </a:lnTo>
                <a:lnTo>
                  <a:pt x="12567" y="5300"/>
                </a:lnTo>
                <a:lnTo>
                  <a:pt x="12588" y="5305"/>
                </a:lnTo>
                <a:lnTo>
                  <a:pt x="12610" y="5309"/>
                </a:lnTo>
                <a:lnTo>
                  <a:pt x="12631" y="5313"/>
                </a:lnTo>
                <a:lnTo>
                  <a:pt x="12655" y="5316"/>
                </a:lnTo>
                <a:lnTo>
                  <a:pt x="12677" y="5317"/>
                </a:lnTo>
                <a:lnTo>
                  <a:pt x="12701" y="5319"/>
                </a:lnTo>
                <a:lnTo>
                  <a:pt x="12724" y="5319"/>
                </a:lnTo>
                <a:lnTo>
                  <a:pt x="12757" y="5318"/>
                </a:lnTo>
                <a:lnTo>
                  <a:pt x="12789" y="5316"/>
                </a:lnTo>
                <a:lnTo>
                  <a:pt x="12819" y="5313"/>
                </a:lnTo>
                <a:lnTo>
                  <a:pt x="12848" y="5308"/>
                </a:lnTo>
                <a:lnTo>
                  <a:pt x="12876" y="5302"/>
                </a:lnTo>
                <a:lnTo>
                  <a:pt x="12903" y="5296"/>
                </a:lnTo>
                <a:lnTo>
                  <a:pt x="12929" y="5287"/>
                </a:lnTo>
                <a:lnTo>
                  <a:pt x="12954" y="5277"/>
                </a:lnTo>
                <a:lnTo>
                  <a:pt x="12978" y="5266"/>
                </a:lnTo>
                <a:lnTo>
                  <a:pt x="13001" y="5254"/>
                </a:lnTo>
                <a:lnTo>
                  <a:pt x="13022" y="5241"/>
                </a:lnTo>
                <a:lnTo>
                  <a:pt x="13042" y="5227"/>
                </a:lnTo>
                <a:lnTo>
                  <a:pt x="13062" y="5212"/>
                </a:lnTo>
                <a:lnTo>
                  <a:pt x="13080" y="5196"/>
                </a:lnTo>
                <a:lnTo>
                  <a:pt x="13097" y="5179"/>
                </a:lnTo>
                <a:lnTo>
                  <a:pt x="13114" y="5161"/>
                </a:lnTo>
                <a:lnTo>
                  <a:pt x="13129" y="5143"/>
                </a:lnTo>
                <a:lnTo>
                  <a:pt x="13143" y="5123"/>
                </a:lnTo>
                <a:lnTo>
                  <a:pt x="13157" y="5103"/>
                </a:lnTo>
                <a:lnTo>
                  <a:pt x="13168" y="5083"/>
                </a:lnTo>
                <a:lnTo>
                  <a:pt x="13179" y="5061"/>
                </a:lnTo>
                <a:lnTo>
                  <a:pt x="13189" y="5038"/>
                </a:lnTo>
                <a:lnTo>
                  <a:pt x="13198" y="5015"/>
                </a:lnTo>
                <a:lnTo>
                  <a:pt x="13206" y="4992"/>
                </a:lnTo>
                <a:lnTo>
                  <a:pt x="13214" y="4966"/>
                </a:lnTo>
                <a:lnTo>
                  <a:pt x="13219" y="4942"/>
                </a:lnTo>
                <a:lnTo>
                  <a:pt x="13224" y="4916"/>
                </a:lnTo>
                <a:lnTo>
                  <a:pt x="13229" y="4890"/>
                </a:lnTo>
                <a:lnTo>
                  <a:pt x="13232" y="4864"/>
                </a:lnTo>
                <a:lnTo>
                  <a:pt x="13235" y="4836"/>
                </a:lnTo>
                <a:lnTo>
                  <a:pt x="13236" y="4810"/>
                </a:lnTo>
                <a:lnTo>
                  <a:pt x="13236" y="4781"/>
                </a:lnTo>
                <a:lnTo>
                  <a:pt x="13236" y="4154"/>
                </a:lnTo>
                <a:lnTo>
                  <a:pt x="13236" y="4131"/>
                </a:lnTo>
                <a:lnTo>
                  <a:pt x="13235" y="4106"/>
                </a:lnTo>
                <a:lnTo>
                  <a:pt x="13233" y="4082"/>
                </a:lnTo>
                <a:lnTo>
                  <a:pt x="13231" y="4059"/>
                </a:lnTo>
                <a:lnTo>
                  <a:pt x="13228" y="4034"/>
                </a:lnTo>
                <a:lnTo>
                  <a:pt x="13223" y="4010"/>
                </a:lnTo>
                <a:lnTo>
                  <a:pt x="13219" y="3987"/>
                </a:lnTo>
                <a:lnTo>
                  <a:pt x="13214" y="3962"/>
                </a:lnTo>
                <a:lnTo>
                  <a:pt x="13208" y="3939"/>
                </a:lnTo>
                <a:lnTo>
                  <a:pt x="13200" y="3916"/>
                </a:lnTo>
                <a:lnTo>
                  <a:pt x="13192" y="3894"/>
                </a:lnTo>
                <a:lnTo>
                  <a:pt x="13182" y="3871"/>
                </a:lnTo>
                <a:lnTo>
                  <a:pt x="13171" y="3850"/>
                </a:lnTo>
                <a:lnTo>
                  <a:pt x="13161" y="3830"/>
                </a:lnTo>
                <a:lnTo>
                  <a:pt x="13148" y="3810"/>
                </a:lnTo>
                <a:lnTo>
                  <a:pt x="13134" y="3791"/>
                </a:lnTo>
                <a:lnTo>
                  <a:pt x="13120" y="3773"/>
                </a:lnTo>
                <a:lnTo>
                  <a:pt x="13104" y="3755"/>
                </a:lnTo>
                <a:lnTo>
                  <a:pt x="13087" y="3738"/>
                </a:lnTo>
                <a:lnTo>
                  <a:pt x="13068" y="3722"/>
                </a:lnTo>
                <a:lnTo>
                  <a:pt x="13049" y="3707"/>
                </a:lnTo>
                <a:lnTo>
                  <a:pt x="13027" y="3693"/>
                </a:lnTo>
                <a:lnTo>
                  <a:pt x="13005" y="3681"/>
                </a:lnTo>
                <a:lnTo>
                  <a:pt x="12982" y="3668"/>
                </a:lnTo>
                <a:lnTo>
                  <a:pt x="12958" y="3657"/>
                </a:lnTo>
                <a:lnTo>
                  <a:pt x="12930" y="3648"/>
                </a:lnTo>
                <a:lnTo>
                  <a:pt x="12902" y="3639"/>
                </a:lnTo>
                <a:lnTo>
                  <a:pt x="12873" y="3633"/>
                </a:lnTo>
                <a:lnTo>
                  <a:pt x="12841" y="3628"/>
                </a:lnTo>
                <a:lnTo>
                  <a:pt x="12808" y="3625"/>
                </a:lnTo>
                <a:lnTo>
                  <a:pt x="12773" y="3623"/>
                </a:lnTo>
                <a:lnTo>
                  <a:pt x="12737" y="3621"/>
                </a:lnTo>
                <a:lnTo>
                  <a:pt x="12711" y="3623"/>
                </a:lnTo>
                <a:lnTo>
                  <a:pt x="12685" y="3624"/>
                </a:lnTo>
                <a:lnTo>
                  <a:pt x="12661" y="3626"/>
                </a:lnTo>
                <a:lnTo>
                  <a:pt x="12637" y="3629"/>
                </a:lnTo>
                <a:lnTo>
                  <a:pt x="12613" y="3633"/>
                </a:lnTo>
                <a:lnTo>
                  <a:pt x="12591" y="3637"/>
                </a:lnTo>
                <a:lnTo>
                  <a:pt x="12569" y="3644"/>
                </a:lnTo>
                <a:lnTo>
                  <a:pt x="12548" y="3650"/>
                </a:lnTo>
                <a:lnTo>
                  <a:pt x="12526" y="3657"/>
                </a:lnTo>
                <a:lnTo>
                  <a:pt x="12506" y="3666"/>
                </a:lnTo>
                <a:lnTo>
                  <a:pt x="12487" y="3675"/>
                </a:lnTo>
                <a:lnTo>
                  <a:pt x="12468" y="3685"/>
                </a:lnTo>
                <a:lnTo>
                  <a:pt x="12450" y="3696"/>
                </a:lnTo>
                <a:lnTo>
                  <a:pt x="12432" y="3706"/>
                </a:lnTo>
                <a:lnTo>
                  <a:pt x="12416" y="3718"/>
                </a:lnTo>
                <a:lnTo>
                  <a:pt x="12399" y="3731"/>
                </a:lnTo>
                <a:lnTo>
                  <a:pt x="12384" y="3744"/>
                </a:lnTo>
                <a:lnTo>
                  <a:pt x="12370" y="3758"/>
                </a:lnTo>
                <a:lnTo>
                  <a:pt x="12355" y="3772"/>
                </a:lnTo>
                <a:lnTo>
                  <a:pt x="12342" y="3787"/>
                </a:lnTo>
                <a:lnTo>
                  <a:pt x="12329" y="3803"/>
                </a:lnTo>
                <a:lnTo>
                  <a:pt x="12317" y="3818"/>
                </a:lnTo>
                <a:lnTo>
                  <a:pt x="12306" y="3835"/>
                </a:lnTo>
                <a:lnTo>
                  <a:pt x="12295" y="3852"/>
                </a:lnTo>
                <a:lnTo>
                  <a:pt x="12285" y="3869"/>
                </a:lnTo>
                <a:lnTo>
                  <a:pt x="12276" y="3887"/>
                </a:lnTo>
                <a:lnTo>
                  <a:pt x="12268" y="3906"/>
                </a:lnTo>
                <a:lnTo>
                  <a:pt x="12259" y="3924"/>
                </a:lnTo>
                <a:lnTo>
                  <a:pt x="12252" y="3943"/>
                </a:lnTo>
                <a:lnTo>
                  <a:pt x="12246" y="3963"/>
                </a:lnTo>
                <a:lnTo>
                  <a:pt x="12240" y="3983"/>
                </a:lnTo>
                <a:lnTo>
                  <a:pt x="12235" y="4004"/>
                </a:lnTo>
                <a:lnTo>
                  <a:pt x="12495" y="4087"/>
                </a:lnTo>
                <a:lnTo>
                  <a:pt x="12499" y="4068"/>
                </a:lnTo>
                <a:lnTo>
                  <a:pt x="12504" y="4049"/>
                </a:lnTo>
                <a:lnTo>
                  <a:pt x="12512" y="4030"/>
                </a:lnTo>
                <a:lnTo>
                  <a:pt x="12521" y="4012"/>
                </a:lnTo>
                <a:lnTo>
                  <a:pt x="12531" y="3993"/>
                </a:lnTo>
                <a:lnTo>
                  <a:pt x="12542" y="3976"/>
                </a:lnTo>
                <a:lnTo>
                  <a:pt x="12556" y="3960"/>
                </a:lnTo>
                <a:lnTo>
                  <a:pt x="12570" y="3945"/>
                </a:lnTo>
                <a:lnTo>
                  <a:pt x="12586" y="3932"/>
                </a:lnTo>
                <a:lnTo>
                  <a:pt x="12603" y="3920"/>
                </a:lnTo>
                <a:lnTo>
                  <a:pt x="12621" y="3908"/>
                </a:lnTo>
                <a:lnTo>
                  <a:pt x="12641" y="3899"/>
                </a:lnTo>
                <a:lnTo>
                  <a:pt x="12651" y="3895"/>
                </a:lnTo>
                <a:lnTo>
                  <a:pt x="12662" y="3891"/>
                </a:lnTo>
                <a:lnTo>
                  <a:pt x="12674" y="3888"/>
                </a:lnTo>
                <a:lnTo>
                  <a:pt x="12684" y="3885"/>
                </a:lnTo>
                <a:lnTo>
                  <a:pt x="12697" y="3883"/>
                </a:lnTo>
                <a:lnTo>
                  <a:pt x="12709" y="3882"/>
                </a:lnTo>
                <a:lnTo>
                  <a:pt x="12721" y="3881"/>
                </a:lnTo>
                <a:lnTo>
                  <a:pt x="12734" y="3881"/>
                </a:lnTo>
                <a:lnTo>
                  <a:pt x="12752" y="3881"/>
                </a:lnTo>
                <a:lnTo>
                  <a:pt x="12768" y="3882"/>
                </a:lnTo>
                <a:lnTo>
                  <a:pt x="12783" y="3884"/>
                </a:lnTo>
                <a:lnTo>
                  <a:pt x="12798" y="3886"/>
                </a:lnTo>
                <a:lnTo>
                  <a:pt x="12811" y="3889"/>
                </a:lnTo>
                <a:lnTo>
                  <a:pt x="12825" y="3894"/>
                </a:lnTo>
                <a:lnTo>
                  <a:pt x="12837" y="3898"/>
                </a:lnTo>
                <a:lnTo>
                  <a:pt x="12848" y="3904"/>
                </a:lnTo>
                <a:lnTo>
                  <a:pt x="12859" y="3909"/>
                </a:lnTo>
                <a:lnTo>
                  <a:pt x="12870" y="3916"/>
                </a:lnTo>
                <a:lnTo>
                  <a:pt x="12879" y="3923"/>
                </a:lnTo>
                <a:lnTo>
                  <a:pt x="12889" y="3930"/>
                </a:lnTo>
                <a:lnTo>
                  <a:pt x="12896" y="3938"/>
                </a:lnTo>
                <a:lnTo>
                  <a:pt x="12905" y="3945"/>
                </a:lnTo>
                <a:lnTo>
                  <a:pt x="12912" y="3955"/>
                </a:lnTo>
                <a:lnTo>
                  <a:pt x="12918" y="3963"/>
                </a:lnTo>
                <a:lnTo>
                  <a:pt x="12925" y="3973"/>
                </a:lnTo>
                <a:lnTo>
                  <a:pt x="12930" y="3983"/>
                </a:lnTo>
                <a:lnTo>
                  <a:pt x="12934" y="3993"/>
                </a:lnTo>
                <a:lnTo>
                  <a:pt x="12940" y="4004"/>
                </a:lnTo>
                <a:lnTo>
                  <a:pt x="12943" y="4014"/>
                </a:lnTo>
                <a:lnTo>
                  <a:pt x="12947" y="4025"/>
                </a:lnTo>
                <a:lnTo>
                  <a:pt x="12949" y="4037"/>
                </a:lnTo>
                <a:lnTo>
                  <a:pt x="12952" y="4047"/>
                </a:lnTo>
                <a:lnTo>
                  <a:pt x="12955" y="4071"/>
                </a:lnTo>
                <a:lnTo>
                  <a:pt x="12959" y="4095"/>
                </a:lnTo>
                <a:lnTo>
                  <a:pt x="12960" y="4118"/>
                </a:lnTo>
                <a:lnTo>
                  <a:pt x="12961" y="4142"/>
                </a:lnTo>
                <a:lnTo>
                  <a:pt x="12961" y="4325"/>
                </a:lnTo>
                <a:lnTo>
                  <a:pt x="12535" y="4325"/>
                </a:lnTo>
                <a:lnTo>
                  <a:pt x="12535" y="4574"/>
                </a:lnTo>
                <a:close/>
                <a:moveTo>
                  <a:pt x="14252" y="4865"/>
                </a:moveTo>
                <a:lnTo>
                  <a:pt x="14248" y="4887"/>
                </a:lnTo>
                <a:lnTo>
                  <a:pt x="14241" y="4907"/>
                </a:lnTo>
                <a:lnTo>
                  <a:pt x="14233" y="4926"/>
                </a:lnTo>
                <a:lnTo>
                  <a:pt x="14224" y="4944"/>
                </a:lnTo>
                <a:lnTo>
                  <a:pt x="14214" y="4961"/>
                </a:lnTo>
                <a:lnTo>
                  <a:pt x="14201" y="4977"/>
                </a:lnTo>
                <a:lnTo>
                  <a:pt x="14188" y="4991"/>
                </a:lnTo>
                <a:lnTo>
                  <a:pt x="14174" y="5004"/>
                </a:lnTo>
                <a:lnTo>
                  <a:pt x="14157" y="5016"/>
                </a:lnTo>
                <a:lnTo>
                  <a:pt x="14141" y="5027"/>
                </a:lnTo>
                <a:lnTo>
                  <a:pt x="14123" y="5035"/>
                </a:lnTo>
                <a:lnTo>
                  <a:pt x="14104" y="5043"/>
                </a:lnTo>
                <a:lnTo>
                  <a:pt x="14085" y="5048"/>
                </a:lnTo>
                <a:lnTo>
                  <a:pt x="14064" y="5052"/>
                </a:lnTo>
                <a:lnTo>
                  <a:pt x="14043" y="5054"/>
                </a:lnTo>
                <a:lnTo>
                  <a:pt x="14022" y="5055"/>
                </a:lnTo>
                <a:lnTo>
                  <a:pt x="14007" y="5054"/>
                </a:lnTo>
                <a:lnTo>
                  <a:pt x="13992" y="5053"/>
                </a:lnTo>
                <a:lnTo>
                  <a:pt x="13979" y="5052"/>
                </a:lnTo>
                <a:lnTo>
                  <a:pt x="13966" y="5050"/>
                </a:lnTo>
                <a:lnTo>
                  <a:pt x="13953" y="5047"/>
                </a:lnTo>
                <a:lnTo>
                  <a:pt x="13941" y="5044"/>
                </a:lnTo>
                <a:lnTo>
                  <a:pt x="13929" y="5039"/>
                </a:lnTo>
                <a:lnTo>
                  <a:pt x="13917" y="5034"/>
                </a:lnTo>
                <a:lnTo>
                  <a:pt x="13907" y="5029"/>
                </a:lnTo>
                <a:lnTo>
                  <a:pt x="13896" y="5023"/>
                </a:lnTo>
                <a:lnTo>
                  <a:pt x="13887" y="5017"/>
                </a:lnTo>
                <a:lnTo>
                  <a:pt x="13877" y="5010"/>
                </a:lnTo>
                <a:lnTo>
                  <a:pt x="13867" y="5002"/>
                </a:lnTo>
                <a:lnTo>
                  <a:pt x="13859" y="4995"/>
                </a:lnTo>
                <a:lnTo>
                  <a:pt x="13851" y="4986"/>
                </a:lnTo>
                <a:lnTo>
                  <a:pt x="13843" y="4978"/>
                </a:lnTo>
                <a:lnTo>
                  <a:pt x="13836" y="4968"/>
                </a:lnTo>
                <a:lnTo>
                  <a:pt x="13829" y="4959"/>
                </a:lnTo>
                <a:lnTo>
                  <a:pt x="13823" y="4949"/>
                </a:lnTo>
                <a:lnTo>
                  <a:pt x="13817" y="4939"/>
                </a:lnTo>
                <a:lnTo>
                  <a:pt x="13811" y="4928"/>
                </a:lnTo>
                <a:lnTo>
                  <a:pt x="13807" y="4918"/>
                </a:lnTo>
                <a:lnTo>
                  <a:pt x="13803" y="4906"/>
                </a:lnTo>
                <a:lnTo>
                  <a:pt x="13799" y="4894"/>
                </a:lnTo>
                <a:lnTo>
                  <a:pt x="13792" y="4870"/>
                </a:lnTo>
                <a:lnTo>
                  <a:pt x="13788" y="4844"/>
                </a:lnTo>
                <a:lnTo>
                  <a:pt x="13785" y="4819"/>
                </a:lnTo>
                <a:lnTo>
                  <a:pt x="13784" y="4793"/>
                </a:lnTo>
                <a:lnTo>
                  <a:pt x="13784" y="4128"/>
                </a:lnTo>
                <a:lnTo>
                  <a:pt x="13785" y="4106"/>
                </a:lnTo>
                <a:lnTo>
                  <a:pt x="13788" y="4085"/>
                </a:lnTo>
                <a:lnTo>
                  <a:pt x="13792" y="4063"/>
                </a:lnTo>
                <a:lnTo>
                  <a:pt x="13799" y="4042"/>
                </a:lnTo>
                <a:lnTo>
                  <a:pt x="13807" y="4021"/>
                </a:lnTo>
                <a:lnTo>
                  <a:pt x="13817" y="4001"/>
                </a:lnTo>
                <a:lnTo>
                  <a:pt x="13828" y="3981"/>
                </a:lnTo>
                <a:lnTo>
                  <a:pt x="13842" y="3963"/>
                </a:lnTo>
                <a:lnTo>
                  <a:pt x="13849" y="3955"/>
                </a:lnTo>
                <a:lnTo>
                  <a:pt x="13857" y="3948"/>
                </a:lnTo>
                <a:lnTo>
                  <a:pt x="13865" y="3939"/>
                </a:lnTo>
                <a:lnTo>
                  <a:pt x="13875" y="3932"/>
                </a:lnTo>
                <a:lnTo>
                  <a:pt x="13883" y="3925"/>
                </a:lnTo>
                <a:lnTo>
                  <a:pt x="13894" y="3919"/>
                </a:lnTo>
                <a:lnTo>
                  <a:pt x="13905" y="3913"/>
                </a:lnTo>
                <a:lnTo>
                  <a:pt x="13915" y="3907"/>
                </a:lnTo>
                <a:lnTo>
                  <a:pt x="13927" y="3902"/>
                </a:lnTo>
                <a:lnTo>
                  <a:pt x="13938" y="3898"/>
                </a:lnTo>
                <a:lnTo>
                  <a:pt x="13951" y="3894"/>
                </a:lnTo>
                <a:lnTo>
                  <a:pt x="13964" y="3891"/>
                </a:lnTo>
                <a:lnTo>
                  <a:pt x="13978" y="3888"/>
                </a:lnTo>
                <a:lnTo>
                  <a:pt x="13991" y="3887"/>
                </a:lnTo>
                <a:lnTo>
                  <a:pt x="14006" y="3886"/>
                </a:lnTo>
                <a:lnTo>
                  <a:pt x="14022" y="3886"/>
                </a:lnTo>
                <a:lnTo>
                  <a:pt x="14035" y="3886"/>
                </a:lnTo>
                <a:lnTo>
                  <a:pt x="14048" y="3887"/>
                </a:lnTo>
                <a:lnTo>
                  <a:pt x="14060" y="3888"/>
                </a:lnTo>
                <a:lnTo>
                  <a:pt x="14072" y="3889"/>
                </a:lnTo>
                <a:lnTo>
                  <a:pt x="14084" y="3893"/>
                </a:lnTo>
                <a:lnTo>
                  <a:pt x="14094" y="3895"/>
                </a:lnTo>
                <a:lnTo>
                  <a:pt x="14105" y="3899"/>
                </a:lnTo>
                <a:lnTo>
                  <a:pt x="14115" y="3902"/>
                </a:lnTo>
                <a:lnTo>
                  <a:pt x="14135" y="3912"/>
                </a:lnTo>
                <a:lnTo>
                  <a:pt x="14153" y="3922"/>
                </a:lnTo>
                <a:lnTo>
                  <a:pt x="14170" y="3934"/>
                </a:lnTo>
                <a:lnTo>
                  <a:pt x="14185" y="3947"/>
                </a:lnTo>
                <a:lnTo>
                  <a:pt x="14199" y="3961"/>
                </a:lnTo>
                <a:lnTo>
                  <a:pt x="14211" y="3976"/>
                </a:lnTo>
                <a:lnTo>
                  <a:pt x="14221" y="3992"/>
                </a:lnTo>
                <a:lnTo>
                  <a:pt x="14231" y="4008"/>
                </a:lnTo>
                <a:lnTo>
                  <a:pt x="14238" y="4025"/>
                </a:lnTo>
                <a:lnTo>
                  <a:pt x="14246" y="4042"/>
                </a:lnTo>
                <a:lnTo>
                  <a:pt x="14251" y="4060"/>
                </a:lnTo>
                <a:lnTo>
                  <a:pt x="14255" y="4078"/>
                </a:lnTo>
                <a:lnTo>
                  <a:pt x="14517" y="3991"/>
                </a:lnTo>
                <a:lnTo>
                  <a:pt x="14512" y="3972"/>
                </a:lnTo>
                <a:lnTo>
                  <a:pt x="14505" y="3953"/>
                </a:lnTo>
                <a:lnTo>
                  <a:pt x="14498" y="3934"/>
                </a:lnTo>
                <a:lnTo>
                  <a:pt x="14490" y="3916"/>
                </a:lnTo>
                <a:lnTo>
                  <a:pt x="14483" y="3898"/>
                </a:lnTo>
                <a:lnTo>
                  <a:pt x="14474" y="3880"/>
                </a:lnTo>
                <a:lnTo>
                  <a:pt x="14465" y="3863"/>
                </a:lnTo>
                <a:lnTo>
                  <a:pt x="14454" y="3846"/>
                </a:lnTo>
                <a:lnTo>
                  <a:pt x="14444" y="3830"/>
                </a:lnTo>
                <a:lnTo>
                  <a:pt x="14432" y="3814"/>
                </a:lnTo>
                <a:lnTo>
                  <a:pt x="14420" y="3798"/>
                </a:lnTo>
                <a:lnTo>
                  <a:pt x="14408" y="3783"/>
                </a:lnTo>
                <a:lnTo>
                  <a:pt x="14394" y="3769"/>
                </a:lnTo>
                <a:lnTo>
                  <a:pt x="14380" y="3755"/>
                </a:lnTo>
                <a:lnTo>
                  <a:pt x="14365" y="3741"/>
                </a:lnTo>
                <a:lnTo>
                  <a:pt x="14349" y="3727"/>
                </a:lnTo>
                <a:lnTo>
                  <a:pt x="14334" y="3715"/>
                </a:lnTo>
                <a:lnTo>
                  <a:pt x="14317" y="3702"/>
                </a:lnTo>
                <a:lnTo>
                  <a:pt x="14300" y="3691"/>
                </a:lnTo>
                <a:lnTo>
                  <a:pt x="14282" y="3681"/>
                </a:lnTo>
                <a:lnTo>
                  <a:pt x="14264" y="3671"/>
                </a:lnTo>
                <a:lnTo>
                  <a:pt x="14245" y="3663"/>
                </a:lnTo>
                <a:lnTo>
                  <a:pt x="14224" y="3655"/>
                </a:lnTo>
                <a:lnTo>
                  <a:pt x="14204" y="3648"/>
                </a:lnTo>
                <a:lnTo>
                  <a:pt x="14184" y="3642"/>
                </a:lnTo>
                <a:lnTo>
                  <a:pt x="14163" y="3636"/>
                </a:lnTo>
                <a:lnTo>
                  <a:pt x="14141" y="3632"/>
                </a:lnTo>
                <a:lnTo>
                  <a:pt x="14119" y="3628"/>
                </a:lnTo>
                <a:lnTo>
                  <a:pt x="14095" y="3626"/>
                </a:lnTo>
                <a:lnTo>
                  <a:pt x="14071" y="3624"/>
                </a:lnTo>
                <a:lnTo>
                  <a:pt x="14046" y="3623"/>
                </a:lnTo>
                <a:lnTo>
                  <a:pt x="14022" y="3621"/>
                </a:lnTo>
                <a:lnTo>
                  <a:pt x="13989" y="3623"/>
                </a:lnTo>
                <a:lnTo>
                  <a:pt x="13959" y="3625"/>
                </a:lnTo>
                <a:lnTo>
                  <a:pt x="13928" y="3628"/>
                </a:lnTo>
                <a:lnTo>
                  <a:pt x="13899" y="3632"/>
                </a:lnTo>
                <a:lnTo>
                  <a:pt x="13871" y="3638"/>
                </a:lnTo>
                <a:lnTo>
                  <a:pt x="13844" y="3646"/>
                </a:lnTo>
                <a:lnTo>
                  <a:pt x="13819" y="3654"/>
                </a:lnTo>
                <a:lnTo>
                  <a:pt x="13793" y="3665"/>
                </a:lnTo>
                <a:lnTo>
                  <a:pt x="13770" y="3677"/>
                </a:lnTo>
                <a:lnTo>
                  <a:pt x="13748" y="3688"/>
                </a:lnTo>
                <a:lnTo>
                  <a:pt x="13727" y="3701"/>
                </a:lnTo>
                <a:lnTo>
                  <a:pt x="13705" y="3716"/>
                </a:lnTo>
                <a:lnTo>
                  <a:pt x="13686" y="3731"/>
                </a:lnTo>
                <a:lnTo>
                  <a:pt x="13668" y="3745"/>
                </a:lnTo>
                <a:lnTo>
                  <a:pt x="13650" y="3762"/>
                </a:lnTo>
                <a:lnTo>
                  <a:pt x="13634" y="3780"/>
                </a:lnTo>
                <a:lnTo>
                  <a:pt x="13619" y="3798"/>
                </a:lnTo>
                <a:lnTo>
                  <a:pt x="13605" y="3817"/>
                </a:lnTo>
                <a:lnTo>
                  <a:pt x="13591" y="3837"/>
                </a:lnTo>
                <a:lnTo>
                  <a:pt x="13578" y="3858"/>
                </a:lnTo>
                <a:lnTo>
                  <a:pt x="13568" y="3879"/>
                </a:lnTo>
                <a:lnTo>
                  <a:pt x="13557" y="3900"/>
                </a:lnTo>
                <a:lnTo>
                  <a:pt x="13548" y="3922"/>
                </a:lnTo>
                <a:lnTo>
                  <a:pt x="13539" y="3945"/>
                </a:lnTo>
                <a:lnTo>
                  <a:pt x="13532" y="3969"/>
                </a:lnTo>
                <a:lnTo>
                  <a:pt x="13525" y="3993"/>
                </a:lnTo>
                <a:lnTo>
                  <a:pt x="13520" y="4016"/>
                </a:lnTo>
                <a:lnTo>
                  <a:pt x="13516" y="4041"/>
                </a:lnTo>
                <a:lnTo>
                  <a:pt x="13513" y="4064"/>
                </a:lnTo>
                <a:lnTo>
                  <a:pt x="13509" y="4088"/>
                </a:lnTo>
                <a:lnTo>
                  <a:pt x="13508" y="4113"/>
                </a:lnTo>
                <a:lnTo>
                  <a:pt x="13508" y="4138"/>
                </a:lnTo>
                <a:lnTo>
                  <a:pt x="13508" y="4786"/>
                </a:lnTo>
                <a:lnTo>
                  <a:pt x="13508" y="4814"/>
                </a:lnTo>
                <a:lnTo>
                  <a:pt x="13509" y="4841"/>
                </a:lnTo>
                <a:lnTo>
                  <a:pt x="13513" y="4869"/>
                </a:lnTo>
                <a:lnTo>
                  <a:pt x="13516" y="4895"/>
                </a:lnTo>
                <a:lnTo>
                  <a:pt x="13520" y="4921"/>
                </a:lnTo>
                <a:lnTo>
                  <a:pt x="13525" y="4946"/>
                </a:lnTo>
                <a:lnTo>
                  <a:pt x="13532" y="4972"/>
                </a:lnTo>
                <a:lnTo>
                  <a:pt x="13539" y="4996"/>
                </a:lnTo>
                <a:lnTo>
                  <a:pt x="13548" y="5020"/>
                </a:lnTo>
                <a:lnTo>
                  <a:pt x="13557" y="5043"/>
                </a:lnTo>
                <a:lnTo>
                  <a:pt x="13568" y="5066"/>
                </a:lnTo>
                <a:lnTo>
                  <a:pt x="13579" y="5087"/>
                </a:lnTo>
                <a:lnTo>
                  <a:pt x="13591" y="5107"/>
                </a:lnTo>
                <a:lnTo>
                  <a:pt x="13605" y="5127"/>
                </a:lnTo>
                <a:lnTo>
                  <a:pt x="13620" y="5146"/>
                </a:lnTo>
                <a:lnTo>
                  <a:pt x="13635" y="5165"/>
                </a:lnTo>
                <a:lnTo>
                  <a:pt x="13652" y="5182"/>
                </a:lnTo>
                <a:lnTo>
                  <a:pt x="13669" y="5199"/>
                </a:lnTo>
                <a:lnTo>
                  <a:pt x="13688" y="5215"/>
                </a:lnTo>
                <a:lnTo>
                  <a:pt x="13708" y="5230"/>
                </a:lnTo>
                <a:lnTo>
                  <a:pt x="13729" y="5243"/>
                </a:lnTo>
                <a:lnTo>
                  <a:pt x="13750" y="5255"/>
                </a:lnTo>
                <a:lnTo>
                  <a:pt x="13772" y="5267"/>
                </a:lnTo>
                <a:lnTo>
                  <a:pt x="13796" y="5278"/>
                </a:lnTo>
                <a:lnTo>
                  <a:pt x="13821" y="5287"/>
                </a:lnTo>
                <a:lnTo>
                  <a:pt x="13846" y="5296"/>
                </a:lnTo>
                <a:lnTo>
                  <a:pt x="13873" y="5303"/>
                </a:lnTo>
                <a:lnTo>
                  <a:pt x="13900" y="5308"/>
                </a:lnTo>
                <a:lnTo>
                  <a:pt x="13929" y="5314"/>
                </a:lnTo>
                <a:lnTo>
                  <a:pt x="13960" y="5317"/>
                </a:lnTo>
                <a:lnTo>
                  <a:pt x="13990" y="5318"/>
                </a:lnTo>
                <a:lnTo>
                  <a:pt x="14022" y="5319"/>
                </a:lnTo>
                <a:lnTo>
                  <a:pt x="14045" y="5319"/>
                </a:lnTo>
                <a:lnTo>
                  <a:pt x="14068" y="5318"/>
                </a:lnTo>
                <a:lnTo>
                  <a:pt x="14090" y="5316"/>
                </a:lnTo>
                <a:lnTo>
                  <a:pt x="14112" y="5313"/>
                </a:lnTo>
                <a:lnTo>
                  <a:pt x="14133" y="5309"/>
                </a:lnTo>
                <a:lnTo>
                  <a:pt x="14155" y="5305"/>
                </a:lnTo>
                <a:lnTo>
                  <a:pt x="14175" y="5300"/>
                </a:lnTo>
                <a:lnTo>
                  <a:pt x="14196" y="5295"/>
                </a:lnTo>
                <a:lnTo>
                  <a:pt x="14215" y="5288"/>
                </a:lnTo>
                <a:lnTo>
                  <a:pt x="14234" y="5281"/>
                </a:lnTo>
                <a:lnTo>
                  <a:pt x="14253" y="5273"/>
                </a:lnTo>
                <a:lnTo>
                  <a:pt x="14272" y="5264"/>
                </a:lnTo>
                <a:lnTo>
                  <a:pt x="14290" y="5254"/>
                </a:lnTo>
                <a:lnTo>
                  <a:pt x="14307" y="5245"/>
                </a:lnTo>
                <a:lnTo>
                  <a:pt x="14324" y="5233"/>
                </a:lnTo>
                <a:lnTo>
                  <a:pt x="14341" y="5221"/>
                </a:lnTo>
                <a:lnTo>
                  <a:pt x="14358" y="5209"/>
                </a:lnTo>
                <a:lnTo>
                  <a:pt x="14373" y="5196"/>
                </a:lnTo>
                <a:lnTo>
                  <a:pt x="14388" y="5182"/>
                </a:lnTo>
                <a:lnTo>
                  <a:pt x="14401" y="5169"/>
                </a:lnTo>
                <a:lnTo>
                  <a:pt x="14415" y="5154"/>
                </a:lnTo>
                <a:lnTo>
                  <a:pt x="14428" y="5138"/>
                </a:lnTo>
                <a:lnTo>
                  <a:pt x="14439" y="5122"/>
                </a:lnTo>
                <a:lnTo>
                  <a:pt x="14450" y="5105"/>
                </a:lnTo>
                <a:lnTo>
                  <a:pt x="14461" y="5088"/>
                </a:lnTo>
                <a:lnTo>
                  <a:pt x="14470" y="5070"/>
                </a:lnTo>
                <a:lnTo>
                  <a:pt x="14480" y="5051"/>
                </a:lnTo>
                <a:lnTo>
                  <a:pt x="14488" y="5032"/>
                </a:lnTo>
                <a:lnTo>
                  <a:pt x="14496" y="5012"/>
                </a:lnTo>
                <a:lnTo>
                  <a:pt x="14503" y="4992"/>
                </a:lnTo>
                <a:lnTo>
                  <a:pt x="14508" y="4971"/>
                </a:lnTo>
                <a:lnTo>
                  <a:pt x="14514" y="4949"/>
                </a:lnTo>
                <a:lnTo>
                  <a:pt x="14252" y="4865"/>
                </a:lnTo>
                <a:close/>
                <a:moveTo>
                  <a:pt x="3299" y="893"/>
                </a:moveTo>
                <a:lnTo>
                  <a:pt x="3325" y="895"/>
                </a:lnTo>
                <a:lnTo>
                  <a:pt x="3353" y="898"/>
                </a:lnTo>
                <a:lnTo>
                  <a:pt x="3378" y="903"/>
                </a:lnTo>
                <a:lnTo>
                  <a:pt x="3404" y="911"/>
                </a:lnTo>
                <a:lnTo>
                  <a:pt x="3428" y="920"/>
                </a:lnTo>
                <a:lnTo>
                  <a:pt x="3451" y="931"/>
                </a:lnTo>
                <a:lnTo>
                  <a:pt x="3475" y="943"/>
                </a:lnTo>
                <a:lnTo>
                  <a:pt x="3496" y="957"/>
                </a:lnTo>
                <a:lnTo>
                  <a:pt x="3516" y="972"/>
                </a:lnTo>
                <a:lnTo>
                  <a:pt x="3535" y="989"/>
                </a:lnTo>
                <a:lnTo>
                  <a:pt x="3554" y="1007"/>
                </a:lnTo>
                <a:lnTo>
                  <a:pt x="3570" y="1026"/>
                </a:lnTo>
                <a:lnTo>
                  <a:pt x="3586" y="1047"/>
                </a:lnTo>
                <a:lnTo>
                  <a:pt x="3600" y="1068"/>
                </a:lnTo>
                <a:lnTo>
                  <a:pt x="3612" y="1091"/>
                </a:lnTo>
                <a:lnTo>
                  <a:pt x="3623" y="1115"/>
                </a:lnTo>
                <a:lnTo>
                  <a:pt x="4640" y="873"/>
                </a:lnTo>
                <a:lnTo>
                  <a:pt x="4596" y="826"/>
                </a:lnTo>
                <a:lnTo>
                  <a:pt x="4553" y="781"/>
                </a:lnTo>
                <a:lnTo>
                  <a:pt x="4507" y="737"/>
                </a:lnTo>
                <a:lnTo>
                  <a:pt x="4462" y="694"/>
                </a:lnTo>
                <a:lnTo>
                  <a:pt x="4414" y="651"/>
                </a:lnTo>
                <a:lnTo>
                  <a:pt x="4366" y="610"/>
                </a:lnTo>
                <a:lnTo>
                  <a:pt x="4318" y="571"/>
                </a:lnTo>
                <a:lnTo>
                  <a:pt x="4267" y="532"/>
                </a:lnTo>
                <a:lnTo>
                  <a:pt x="4216" y="495"/>
                </a:lnTo>
                <a:lnTo>
                  <a:pt x="4164" y="457"/>
                </a:lnTo>
                <a:lnTo>
                  <a:pt x="4112" y="423"/>
                </a:lnTo>
                <a:lnTo>
                  <a:pt x="4058" y="389"/>
                </a:lnTo>
                <a:lnTo>
                  <a:pt x="4003" y="356"/>
                </a:lnTo>
                <a:lnTo>
                  <a:pt x="3948" y="325"/>
                </a:lnTo>
                <a:lnTo>
                  <a:pt x="3892" y="294"/>
                </a:lnTo>
                <a:lnTo>
                  <a:pt x="3835" y="266"/>
                </a:lnTo>
                <a:lnTo>
                  <a:pt x="3778" y="238"/>
                </a:lnTo>
                <a:lnTo>
                  <a:pt x="3719" y="213"/>
                </a:lnTo>
                <a:lnTo>
                  <a:pt x="3660" y="187"/>
                </a:lnTo>
                <a:lnTo>
                  <a:pt x="3600" y="164"/>
                </a:lnTo>
                <a:lnTo>
                  <a:pt x="3539" y="143"/>
                </a:lnTo>
                <a:lnTo>
                  <a:pt x="3478" y="122"/>
                </a:lnTo>
                <a:lnTo>
                  <a:pt x="3416" y="103"/>
                </a:lnTo>
                <a:lnTo>
                  <a:pt x="3354" y="86"/>
                </a:lnTo>
                <a:lnTo>
                  <a:pt x="3290" y="70"/>
                </a:lnTo>
                <a:lnTo>
                  <a:pt x="3227" y="55"/>
                </a:lnTo>
                <a:lnTo>
                  <a:pt x="3162" y="42"/>
                </a:lnTo>
                <a:lnTo>
                  <a:pt x="3097" y="31"/>
                </a:lnTo>
                <a:lnTo>
                  <a:pt x="3032" y="21"/>
                </a:lnTo>
                <a:lnTo>
                  <a:pt x="2966" y="13"/>
                </a:lnTo>
                <a:lnTo>
                  <a:pt x="2899" y="6"/>
                </a:lnTo>
                <a:lnTo>
                  <a:pt x="2833" y="1"/>
                </a:lnTo>
                <a:lnTo>
                  <a:pt x="3209" y="903"/>
                </a:lnTo>
                <a:lnTo>
                  <a:pt x="3230" y="899"/>
                </a:lnTo>
                <a:lnTo>
                  <a:pt x="3252" y="896"/>
                </a:lnTo>
                <a:lnTo>
                  <a:pt x="3275" y="893"/>
                </a:lnTo>
                <a:lnTo>
                  <a:pt x="3299" y="893"/>
                </a:lnTo>
                <a:close/>
                <a:moveTo>
                  <a:pt x="2934" y="1292"/>
                </a:moveTo>
                <a:lnTo>
                  <a:pt x="460" y="1163"/>
                </a:lnTo>
                <a:lnTo>
                  <a:pt x="432" y="1203"/>
                </a:lnTo>
                <a:lnTo>
                  <a:pt x="407" y="1243"/>
                </a:lnTo>
                <a:lnTo>
                  <a:pt x="381" y="1284"/>
                </a:lnTo>
                <a:lnTo>
                  <a:pt x="356" y="1326"/>
                </a:lnTo>
                <a:lnTo>
                  <a:pt x="333" y="1368"/>
                </a:lnTo>
                <a:lnTo>
                  <a:pt x="309" y="1412"/>
                </a:lnTo>
                <a:lnTo>
                  <a:pt x="287" y="1454"/>
                </a:lnTo>
                <a:lnTo>
                  <a:pt x="265" y="1497"/>
                </a:lnTo>
                <a:lnTo>
                  <a:pt x="245" y="1542"/>
                </a:lnTo>
                <a:lnTo>
                  <a:pt x="225" y="1586"/>
                </a:lnTo>
                <a:lnTo>
                  <a:pt x="206" y="1631"/>
                </a:lnTo>
                <a:lnTo>
                  <a:pt x="186" y="1676"/>
                </a:lnTo>
                <a:lnTo>
                  <a:pt x="168" y="1722"/>
                </a:lnTo>
                <a:lnTo>
                  <a:pt x="153" y="1768"/>
                </a:lnTo>
                <a:lnTo>
                  <a:pt x="136" y="1815"/>
                </a:lnTo>
                <a:lnTo>
                  <a:pt x="121" y="1862"/>
                </a:lnTo>
                <a:lnTo>
                  <a:pt x="107" y="1909"/>
                </a:lnTo>
                <a:lnTo>
                  <a:pt x="93" y="1957"/>
                </a:lnTo>
                <a:lnTo>
                  <a:pt x="81" y="2005"/>
                </a:lnTo>
                <a:lnTo>
                  <a:pt x="69" y="2053"/>
                </a:lnTo>
                <a:lnTo>
                  <a:pt x="58" y="2102"/>
                </a:lnTo>
                <a:lnTo>
                  <a:pt x="48" y="2151"/>
                </a:lnTo>
                <a:lnTo>
                  <a:pt x="39" y="2200"/>
                </a:lnTo>
                <a:lnTo>
                  <a:pt x="31" y="2250"/>
                </a:lnTo>
                <a:lnTo>
                  <a:pt x="23" y="2300"/>
                </a:lnTo>
                <a:lnTo>
                  <a:pt x="18" y="2351"/>
                </a:lnTo>
                <a:lnTo>
                  <a:pt x="13" y="2401"/>
                </a:lnTo>
                <a:lnTo>
                  <a:pt x="7" y="2451"/>
                </a:lnTo>
                <a:lnTo>
                  <a:pt x="4" y="2503"/>
                </a:lnTo>
                <a:lnTo>
                  <a:pt x="2" y="2554"/>
                </a:lnTo>
                <a:lnTo>
                  <a:pt x="0" y="2606"/>
                </a:lnTo>
                <a:lnTo>
                  <a:pt x="0" y="2658"/>
                </a:lnTo>
                <a:lnTo>
                  <a:pt x="1" y="2714"/>
                </a:lnTo>
                <a:lnTo>
                  <a:pt x="2" y="2769"/>
                </a:lnTo>
                <a:lnTo>
                  <a:pt x="5" y="2825"/>
                </a:lnTo>
                <a:lnTo>
                  <a:pt x="10" y="2880"/>
                </a:lnTo>
                <a:lnTo>
                  <a:pt x="15" y="2934"/>
                </a:lnTo>
                <a:lnTo>
                  <a:pt x="21" y="2989"/>
                </a:lnTo>
                <a:lnTo>
                  <a:pt x="29" y="3043"/>
                </a:lnTo>
                <a:lnTo>
                  <a:pt x="37" y="3096"/>
                </a:lnTo>
                <a:lnTo>
                  <a:pt x="2954" y="1382"/>
                </a:lnTo>
                <a:lnTo>
                  <a:pt x="2947" y="1361"/>
                </a:lnTo>
                <a:lnTo>
                  <a:pt x="2942" y="1338"/>
                </a:lnTo>
                <a:lnTo>
                  <a:pt x="2937" y="1315"/>
                </a:lnTo>
                <a:lnTo>
                  <a:pt x="2934" y="1292"/>
                </a:lnTo>
                <a:close/>
                <a:moveTo>
                  <a:pt x="3649" y="1268"/>
                </a:moveTo>
                <a:lnTo>
                  <a:pt x="3647" y="1293"/>
                </a:lnTo>
                <a:lnTo>
                  <a:pt x="3644" y="1318"/>
                </a:lnTo>
                <a:lnTo>
                  <a:pt x="3639" y="1343"/>
                </a:lnTo>
                <a:lnTo>
                  <a:pt x="3631" y="1367"/>
                </a:lnTo>
                <a:lnTo>
                  <a:pt x="3623" y="1390"/>
                </a:lnTo>
                <a:lnTo>
                  <a:pt x="3613" y="1413"/>
                </a:lnTo>
                <a:lnTo>
                  <a:pt x="3602" y="1434"/>
                </a:lnTo>
                <a:lnTo>
                  <a:pt x="3589" y="1455"/>
                </a:lnTo>
                <a:lnTo>
                  <a:pt x="5294" y="3072"/>
                </a:lnTo>
                <a:lnTo>
                  <a:pt x="5302" y="3021"/>
                </a:lnTo>
                <a:lnTo>
                  <a:pt x="5308" y="2970"/>
                </a:lnTo>
                <a:lnTo>
                  <a:pt x="5314" y="2919"/>
                </a:lnTo>
                <a:lnTo>
                  <a:pt x="5319" y="2868"/>
                </a:lnTo>
                <a:lnTo>
                  <a:pt x="5322" y="2816"/>
                </a:lnTo>
                <a:lnTo>
                  <a:pt x="5325" y="2763"/>
                </a:lnTo>
                <a:lnTo>
                  <a:pt x="5326" y="2711"/>
                </a:lnTo>
                <a:lnTo>
                  <a:pt x="5327" y="2658"/>
                </a:lnTo>
                <a:lnTo>
                  <a:pt x="5326" y="2604"/>
                </a:lnTo>
                <a:lnTo>
                  <a:pt x="5325" y="2551"/>
                </a:lnTo>
                <a:lnTo>
                  <a:pt x="5322" y="2498"/>
                </a:lnTo>
                <a:lnTo>
                  <a:pt x="5319" y="2445"/>
                </a:lnTo>
                <a:lnTo>
                  <a:pt x="5314" y="2393"/>
                </a:lnTo>
                <a:lnTo>
                  <a:pt x="5308" y="2341"/>
                </a:lnTo>
                <a:lnTo>
                  <a:pt x="5302" y="2289"/>
                </a:lnTo>
                <a:lnTo>
                  <a:pt x="5293" y="2237"/>
                </a:lnTo>
                <a:lnTo>
                  <a:pt x="5285" y="2187"/>
                </a:lnTo>
                <a:lnTo>
                  <a:pt x="5275" y="2136"/>
                </a:lnTo>
                <a:lnTo>
                  <a:pt x="5265" y="2086"/>
                </a:lnTo>
                <a:lnTo>
                  <a:pt x="5253" y="2035"/>
                </a:lnTo>
                <a:lnTo>
                  <a:pt x="5241" y="1985"/>
                </a:lnTo>
                <a:lnTo>
                  <a:pt x="5228" y="1937"/>
                </a:lnTo>
                <a:lnTo>
                  <a:pt x="5213" y="1888"/>
                </a:lnTo>
                <a:lnTo>
                  <a:pt x="5198" y="1839"/>
                </a:lnTo>
                <a:lnTo>
                  <a:pt x="5182" y="1791"/>
                </a:lnTo>
                <a:lnTo>
                  <a:pt x="5165" y="1743"/>
                </a:lnTo>
                <a:lnTo>
                  <a:pt x="5147" y="1696"/>
                </a:lnTo>
                <a:lnTo>
                  <a:pt x="5128" y="1649"/>
                </a:lnTo>
                <a:lnTo>
                  <a:pt x="5109" y="1602"/>
                </a:lnTo>
                <a:lnTo>
                  <a:pt x="5088" y="1557"/>
                </a:lnTo>
                <a:lnTo>
                  <a:pt x="5067" y="1511"/>
                </a:lnTo>
                <a:lnTo>
                  <a:pt x="5046" y="1467"/>
                </a:lnTo>
                <a:lnTo>
                  <a:pt x="5022" y="1421"/>
                </a:lnTo>
                <a:lnTo>
                  <a:pt x="4999" y="1378"/>
                </a:lnTo>
                <a:lnTo>
                  <a:pt x="4973" y="1334"/>
                </a:lnTo>
                <a:lnTo>
                  <a:pt x="4949" y="1291"/>
                </a:lnTo>
                <a:lnTo>
                  <a:pt x="4923" y="1248"/>
                </a:lnTo>
                <a:lnTo>
                  <a:pt x="4896" y="1206"/>
                </a:lnTo>
                <a:lnTo>
                  <a:pt x="4869" y="1165"/>
                </a:lnTo>
                <a:lnTo>
                  <a:pt x="4840" y="1125"/>
                </a:lnTo>
                <a:lnTo>
                  <a:pt x="3649" y="1268"/>
                </a:lnTo>
                <a:close/>
                <a:moveTo>
                  <a:pt x="3065" y="974"/>
                </a:moveTo>
                <a:lnTo>
                  <a:pt x="2507" y="0"/>
                </a:lnTo>
                <a:lnTo>
                  <a:pt x="2440" y="5"/>
                </a:lnTo>
                <a:lnTo>
                  <a:pt x="2372" y="12"/>
                </a:lnTo>
                <a:lnTo>
                  <a:pt x="2305" y="19"/>
                </a:lnTo>
                <a:lnTo>
                  <a:pt x="2239" y="29"/>
                </a:lnTo>
                <a:lnTo>
                  <a:pt x="2174" y="40"/>
                </a:lnTo>
                <a:lnTo>
                  <a:pt x="2108" y="53"/>
                </a:lnTo>
                <a:lnTo>
                  <a:pt x="2043" y="68"/>
                </a:lnTo>
                <a:lnTo>
                  <a:pt x="1980" y="84"/>
                </a:lnTo>
                <a:lnTo>
                  <a:pt x="1916" y="102"/>
                </a:lnTo>
                <a:lnTo>
                  <a:pt x="1854" y="121"/>
                </a:lnTo>
                <a:lnTo>
                  <a:pt x="1791" y="141"/>
                </a:lnTo>
                <a:lnTo>
                  <a:pt x="1730" y="163"/>
                </a:lnTo>
                <a:lnTo>
                  <a:pt x="1669" y="186"/>
                </a:lnTo>
                <a:lnTo>
                  <a:pt x="1609" y="212"/>
                </a:lnTo>
                <a:lnTo>
                  <a:pt x="1551" y="238"/>
                </a:lnTo>
                <a:lnTo>
                  <a:pt x="1492" y="266"/>
                </a:lnTo>
                <a:lnTo>
                  <a:pt x="1434" y="295"/>
                </a:lnTo>
                <a:lnTo>
                  <a:pt x="1377" y="325"/>
                </a:lnTo>
                <a:lnTo>
                  <a:pt x="1322" y="357"/>
                </a:lnTo>
                <a:lnTo>
                  <a:pt x="1267" y="391"/>
                </a:lnTo>
                <a:lnTo>
                  <a:pt x="1212" y="425"/>
                </a:lnTo>
                <a:lnTo>
                  <a:pt x="1159" y="461"/>
                </a:lnTo>
                <a:lnTo>
                  <a:pt x="1107" y="498"/>
                </a:lnTo>
                <a:lnTo>
                  <a:pt x="1055" y="535"/>
                </a:lnTo>
                <a:lnTo>
                  <a:pt x="1004" y="575"/>
                </a:lnTo>
                <a:lnTo>
                  <a:pt x="954" y="615"/>
                </a:lnTo>
                <a:lnTo>
                  <a:pt x="907" y="657"/>
                </a:lnTo>
                <a:lnTo>
                  <a:pt x="859" y="700"/>
                </a:lnTo>
                <a:lnTo>
                  <a:pt x="812" y="743"/>
                </a:lnTo>
                <a:lnTo>
                  <a:pt x="767" y="788"/>
                </a:lnTo>
                <a:lnTo>
                  <a:pt x="722" y="834"/>
                </a:lnTo>
                <a:lnTo>
                  <a:pt x="679" y="881"/>
                </a:lnTo>
                <a:lnTo>
                  <a:pt x="2945" y="1153"/>
                </a:lnTo>
                <a:lnTo>
                  <a:pt x="2949" y="1139"/>
                </a:lnTo>
                <a:lnTo>
                  <a:pt x="2954" y="1127"/>
                </a:lnTo>
                <a:lnTo>
                  <a:pt x="2960" y="1114"/>
                </a:lnTo>
                <a:lnTo>
                  <a:pt x="2965" y="1101"/>
                </a:lnTo>
                <a:lnTo>
                  <a:pt x="2978" y="1077"/>
                </a:lnTo>
                <a:lnTo>
                  <a:pt x="2991" y="1054"/>
                </a:lnTo>
                <a:lnTo>
                  <a:pt x="3007" y="1032"/>
                </a:lnTo>
                <a:lnTo>
                  <a:pt x="3024" y="1011"/>
                </a:lnTo>
                <a:lnTo>
                  <a:pt x="3043" y="992"/>
                </a:lnTo>
                <a:lnTo>
                  <a:pt x="3065" y="974"/>
                </a:lnTo>
                <a:close/>
                <a:moveTo>
                  <a:pt x="3405" y="1593"/>
                </a:moveTo>
                <a:lnTo>
                  <a:pt x="3950" y="4990"/>
                </a:lnTo>
                <a:lnTo>
                  <a:pt x="4007" y="4958"/>
                </a:lnTo>
                <a:lnTo>
                  <a:pt x="4062" y="4924"/>
                </a:lnTo>
                <a:lnTo>
                  <a:pt x="4118" y="4889"/>
                </a:lnTo>
                <a:lnTo>
                  <a:pt x="4171" y="4853"/>
                </a:lnTo>
                <a:lnTo>
                  <a:pt x="4223" y="4816"/>
                </a:lnTo>
                <a:lnTo>
                  <a:pt x="4275" y="4777"/>
                </a:lnTo>
                <a:lnTo>
                  <a:pt x="4326" y="4738"/>
                </a:lnTo>
                <a:lnTo>
                  <a:pt x="4376" y="4696"/>
                </a:lnTo>
                <a:lnTo>
                  <a:pt x="4425" y="4654"/>
                </a:lnTo>
                <a:lnTo>
                  <a:pt x="4473" y="4612"/>
                </a:lnTo>
                <a:lnTo>
                  <a:pt x="4520" y="4567"/>
                </a:lnTo>
                <a:lnTo>
                  <a:pt x="4566" y="4522"/>
                </a:lnTo>
                <a:lnTo>
                  <a:pt x="4610" y="4475"/>
                </a:lnTo>
                <a:lnTo>
                  <a:pt x="4654" y="4427"/>
                </a:lnTo>
                <a:lnTo>
                  <a:pt x="4696" y="4378"/>
                </a:lnTo>
                <a:lnTo>
                  <a:pt x="4737" y="4329"/>
                </a:lnTo>
                <a:lnTo>
                  <a:pt x="4776" y="4278"/>
                </a:lnTo>
                <a:lnTo>
                  <a:pt x="4816" y="4226"/>
                </a:lnTo>
                <a:lnTo>
                  <a:pt x="4853" y="4173"/>
                </a:lnTo>
                <a:lnTo>
                  <a:pt x="4890" y="4119"/>
                </a:lnTo>
                <a:lnTo>
                  <a:pt x="4925" y="4065"/>
                </a:lnTo>
                <a:lnTo>
                  <a:pt x="4958" y="4009"/>
                </a:lnTo>
                <a:lnTo>
                  <a:pt x="4990" y="3953"/>
                </a:lnTo>
                <a:lnTo>
                  <a:pt x="5021" y="3896"/>
                </a:lnTo>
                <a:lnTo>
                  <a:pt x="5051" y="3837"/>
                </a:lnTo>
                <a:lnTo>
                  <a:pt x="5079" y="3779"/>
                </a:lnTo>
                <a:lnTo>
                  <a:pt x="5106" y="3719"/>
                </a:lnTo>
                <a:lnTo>
                  <a:pt x="5131" y="3659"/>
                </a:lnTo>
                <a:lnTo>
                  <a:pt x="5155" y="3598"/>
                </a:lnTo>
                <a:lnTo>
                  <a:pt x="5178" y="3536"/>
                </a:lnTo>
                <a:lnTo>
                  <a:pt x="5198" y="3473"/>
                </a:lnTo>
                <a:lnTo>
                  <a:pt x="5218" y="3410"/>
                </a:lnTo>
                <a:lnTo>
                  <a:pt x="3490" y="1552"/>
                </a:lnTo>
                <a:lnTo>
                  <a:pt x="3470" y="1564"/>
                </a:lnTo>
                <a:lnTo>
                  <a:pt x="3449" y="1576"/>
                </a:lnTo>
                <a:lnTo>
                  <a:pt x="3427" y="1585"/>
                </a:lnTo>
                <a:lnTo>
                  <a:pt x="3405" y="1593"/>
                </a:lnTo>
                <a:close/>
                <a:moveTo>
                  <a:pt x="3026" y="1496"/>
                </a:moveTo>
                <a:lnTo>
                  <a:pt x="110" y="3417"/>
                </a:lnTo>
                <a:lnTo>
                  <a:pt x="129" y="3480"/>
                </a:lnTo>
                <a:lnTo>
                  <a:pt x="150" y="3542"/>
                </a:lnTo>
                <a:lnTo>
                  <a:pt x="173" y="3603"/>
                </a:lnTo>
                <a:lnTo>
                  <a:pt x="197" y="3664"/>
                </a:lnTo>
                <a:lnTo>
                  <a:pt x="222" y="3723"/>
                </a:lnTo>
                <a:lnTo>
                  <a:pt x="249" y="3782"/>
                </a:lnTo>
                <a:lnTo>
                  <a:pt x="278" y="3841"/>
                </a:lnTo>
                <a:lnTo>
                  <a:pt x="306" y="3899"/>
                </a:lnTo>
                <a:lnTo>
                  <a:pt x="337" y="3955"/>
                </a:lnTo>
                <a:lnTo>
                  <a:pt x="370" y="4011"/>
                </a:lnTo>
                <a:lnTo>
                  <a:pt x="403" y="4066"/>
                </a:lnTo>
                <a:lnTo>
                  <a:pt x="437" y="4120"/>
                </a:lnTo>
                <a:lnTo>
                  <a:pt x="474" y="4173"/>
                </a:lnTo>
                <a:lnTo>
                  <a:pt x="511" y="4226"/>
                </a:lnTo>
                <a:lnTo>
                  <a:pt x="550" y="4277"/>
                </a:lnTo>
                <a:lnTo>
                  <a:pt x="589" y="4328"/>
                </a:lnTo>
                <a:lnTo>
                  <a:pt x="630" y="4376"/>
                </a:lnTo>
                <a:lnTo>
                  <a:pt x="672" y="4425"/>
                </a:lnTo>
                <a:lnTo>
                  <a:pt x="715" y="4473"/>
                </a:lnTo>
                <a:lnTo>
                  <a:pt x="760" y="4519"/>
                </a:lnTo>
                <a:lnTo>
                  <a:pt x="804" y="4564"/>
                </a:lnTo>
                <a:lnTo>
                  <a:pt x="851" y="4608"/>
                </a:lnTo>
                <a:lnTo>
                  <a:pt x="898" y="4652"/>
                </a:lnTo>
                <a:lnTo>
                  <a:pt x="947" y="4693"/>
                </a:lnTo>
                <a:lnTo>
                  <a:pt x="996" y="4734"/>
                </a:lnTo>
                <a:lnTo>
                  <a:pt x="1047" y="4774"/>
                </a:lnTo>
                <a:lnTo>
                  <a:pt x="1097" y="4812"/>
                </a:lnTo>
                <a:lnTo>
                  <a:pt x="1150" y="4849"/>
                </a:lnTo>
                <a:lnTo>
                  <a:pt x="1203" y="4885"/>
                </a:lnTo>
                <a:lnTo>
                  <a:pt x="1257" y="4920"/>
                </a:lnTo>
                <a:lnTo>
                  <a:pt x="1312" y="4953"/>
                </a:lnTo>
                <a:lnTo>
                  <a:pt x="1369" y="4985"/>
                </a:lnTo>
                <a:lnTo>
                  <a:pt x="3080" y="1545"/>
                </a:lnTo>
                <a:lnTo>
                  <a:pt x="3066" y="1533"/>
                </a:lnTo>
                <a:lnTo>
                  <a:pt x="3052" y="1522"/>
                </a:lnTo>
                <a:lnTo>
                  <a:pt x="3039" y="1509"/>
                </a:lnTo>
                <a:lnTo>
                  <a:pt x="3026" y="1496"/>
                </a:lnTo>
                <a:close/>
                <a:moveTo>
                  <a:pt x="3201" y="1601"/>
                </a:moveTo>
                <a:lnTo>
                  <a:pt x="1649" y="5122"/>
                </a:lnTo>
                <a:lnTo>
                  <a:pt x="1709" y="5145"/>
                </a:lnTo>
                <a:lnTo>
                  <a:pt x="1768" y="5166"/>
                </a:lnTo>
                <a:lnTo>
                  <a:pt x="1828" y="5188"/>
                </a:lnTo>
                <a:lnTo>
                  <a:pt x="1889" y="5207"/>
                </a:lnTo>
                <a:lnTo>
                  <a:pt x="1951" y="5225"/>
                </a:lnTo>
                <a:lnTo>
                  <a:pt x="2013" y="5241"/>
                </a:lnTo>
                <a:lnTo>
                  <a:pt x="2075" y="5255"/>
                </a:lnTo>
                <a:lnTo>
                  <a:pt x="2139" y="5269"/>
                </a:lnTo>
                <a:lnTo>
                  <a:pt x="2202" y="5281"/>
                </a:lnTo>
                <a:lnTo>
                  <a:pt x="2267" y="5291"/>
                </a:lnTo>
                <a:lnTo>
                  <a:pt x="2332" y="5301"/>
                </a:lnTo>
                <a:lnTo>
                  <a:pt x="2397" y="5308"/>
                </a:lnTo>
                <a:lnTo>
                  <a:pt x="2463" y="5314"/>
                </a:lnTo>
                <a:lnTo>
                  <a:pt x="2530" y="5318"/>
                </a:lnTo>
                <a:lnTo>
                  <a:pt x="2596" y="5320"/>
                </a:lnTo>
                <a:lnTo>
                  <a:pt x="2664" y="5321"/>
                </a:lnTo>
                <a:lnTo>
                  <a:pt x="2730" y="5320"/>
                </a:lnTo>
                <a:lnTo>
                  <a:pt x="2794" y="5318"/>
                </a:lnTo>
                <a:lnTo>
                  <a:pt x="2859" y="5314"/>
                </a:lnTo>
                <a:lnTo>
                  <a:pt x="2924" y="5308"/>
                </a:lnTo>
                <a:lnTo>
                  <a:pt x="2987" y="5301"/>
                </a:lnTo>
                <a:lnTo>
                  <a:pt x="3051" y="5292"/>
                </a:lnTo>
                <a:lnTo>
                  <a:pt x="3114" y="5283"/>
                </a:lnTo>
                <a:lnTo>
                  <a:pt x="3177" y="5271"/>
                </a:lnTo>
                <a:lnTo>
                  <a:pt x="3238" y="5259"/>
                </a:lnTo>
                <a:lnTo>
                  <a:pt x="3300" y="5244"/>
                </a:lnTo>
                <a:lnTo>
                  <a:pt x="3361" y="5228"/>
                </a:lnTo>
                <a:lnTo>
                  <a:pt x="3422" y="5211"/>
                </a:lnTo>
                <a:lnTo>
                  <a:pt x="3481" y="5193"/>
                </a:lnTo>
                <a:lnTo>
                  <a:pt x="3540" y="5173"/>
                </a:lnTo>
                <a:lnTo>
                  <a:pt x="3598" y="5152"/>
                </a:lnTo>
                <a:lnTo>
                  <a:pt x="3657" y="5128"/>
                </a:lnTo>
                <a:lnTo>
                  <a:pt x="3271" y="1612"/>
                </a:lnTo>
                <a:lnTo>
                  <a:pt x="3253" y="1610"/>
                </a:lnTo>
                <a:lnTo>
                  <a:pt x="3235" y="1607"/>
                </a:lnTo>
                <a:lnTo>
                  <a:pt x="3218" y="1605"/>
                </a:lnTo>
                <a:lnTo>
                  <a:pt x="3201" y="1601"/>
                </a:lnTo>
                <a:close/>
                <a:moveTo>
                  <a:pt x="16582" y="956"/>
                </a:moveTo>
                <a:lnTo>
                  <a:pt x="16025" y="2088"/>
                </a:lnTo>
                <a:lnTo>
                  <a:pt x="16019" y="2088"/>
                </a:lnTo>
                <a:lnTo>
                  <a:pt x="16019" y="956"/>
                </a:lnTo>
                <a:lnTo>
                  <a:pt x="15615" y="956"/>
                </a:lnTo>
                <a:lnTo>
                  <a:pt x="15615" y="2905"/>
                </a:lnTo>
                <a:lnTo>
                  <a:pt x="15997" y="2905"/>
                </a:lnTo>
                <a:lnTo>
                  <a:pt x="16540" y="1845"/>
                </a:lnTo>
                <a:lnTo>
                  <a:pt x="16543" y="1845"/>
                </a:lnTo>
                <a:lnTo>
                  <a:pt x="16543" y="2905"/>
                </a:lnTo>
                <a:lnTo>
                  <a:pt x="16949" y="2905"/>
                </a:lnTo>
                <a:lnTo>
                  <a:pt x="16949" y="956"/>
                </a:lnTo>
                <a:lnTo>
                  <a:pt x="16582" y="956"/>
                </a:lnTo>
                <a:close/>
                <a:moveTo>
                  <a:pt x="14046" y="1326"/>
                </a:moveTo>
                <a:lnTo>
                  <a:pt x="14464" y="1326"/>
                </a:lnTo>
                <a:lnTo>
                  <a:pt x="14464" y="2905"/>
                </a:lnTo>
                <a:lnTo>
                  <a:pt x="14867" y="2905"/>
                </a:lnTo>
                <a:lnTo>
                  <a:pt x="14867" y="1326"/>
                </a:lnTo>
                <a:lnTo>
                  <a:pt x="15285" y="1326"/>
                </a:lnTo>
                <a:lnTo>
                  <a:pt x="15285" y="956"/>
                </a:lnTo>
                <a:lnTo>
                  <a:pt x="14046" y="956"/>
                </a:lnTo>
                <a:lnTo>
                  <a:pt x="14046" y="1326"/>
                </a:lnTo>
                <a:close/>
                <a:moveTo>
                  <a:pt x="12688" y="2905"/>
                </a:moveTo>
                <a:lnTo>
                  <a:pt x="13823" y="2905"/>
                </a:lnTo>
                <a:lnTo>
                  <a:pt x="13823" y="2521"/>
                </a:lnTo>
                <a:lnTo>
                  <a:pt x="13094" y="2521"/>
                </a:lnTo>
                <a:lnTo>
                  <a:pt x="13094" y="2107"/>
                </a:lnTo>
                <a:lnTo>
                  <a:pt x="13721" y="2107"/>
                </a:lnTo>
                <a:lnTo>
                  <a:pt x="13721" y="1734"/>
                </a:lnTo>
                <a:lnTo>
                  <a:pt x="13094" y="1734"/>
                </a:lnTo>
                <a:lnTo>
                  <a:pt x="13094" y="1332"/>
                </a:lnTo>
                <a:lnTo>
                  <a:pt x="13823" y="1332"/>
                </a:lnTo>
                <a:lnTo>
                  <a:pt x="13823" y="956"/>
                </a:lnTo>
                <a:lnTo>
                  <a:pt x="12688" y="956"/>
                </a:lnTo>
                <a:lnTo>
                  <a:pt x="12688" y="2905"/>
                </a:lnTo>
                <a:close/>
                <a:moveTo>
                  <a:pt x="11481" y="1478"/>
                </a:moveTo>
                <a:lnTo>
                  <a:pt x="11487" y="1460"/>
                </a:lnTo>
                <a:lnTo>
                  <a:pt x="11496" y="1442"/>
                </a:lnTo>
                <a:lnTo>
                  <a:pt x="11505" y="1425"/>
                </a:lnTo>
                <a:lnTo>
                  <a:pt x="11517" y="1408"/>
                </a:lnTo>
                <a:lnTo>
                  <a:pt x="11523" y="1401"/>
                </a:lnTo>
                <a:lnTo>
                  <a:pt x="11531" y="1394"/>
                </a:lnTo>
                <a:lnTo>
                  <a:pt x="11538" y="1386"/>
                </a:lnTo>
                <a:lnTo>
                  <a:pt x="11547" y="1379"/>
                </a:lnTo>
                <a:lnTo>
                  <a:pt x="11555" y="1372"/>
                </a:lnTo>
                <a:lnTo>
                  <a:pt x="11565" y="1366"/>
                </a:lnTo>
                <a:lnTo>
                  <a:pt x="11574" y="1361"/>
                </a:lnTo>
                <a:lnTo>
                  <a:pt x="11585" y="1355"/>
                </a:lnTo>
                <a:lnTo>
                  <a:pt x="11595" y="1350"/>
                </a:lnTo>
                <a:lnTo>
                  <a:pt x="11607" y="1346"/>
                </a:lnTo>
                <a:lnTo>
                  <a:pt x="11619" y="1343"/>
                </a:lnTo>
                <a:lnTo>
                  <a:pt x="11631" y="1340"/>
                </a:lnTo>
                <a:lnTo>
                  <a:pt x="11645" y="1337"/>
                </a:lnTo>
                <a:lnTo>
                  <a:pt x="11659" y="1335"/>
                </a:lnTo>
                <a:lnTo>
                  <a:pt x="11674" y="1334"/>
                </a:lnTo>
                <a:lnTo>
                  <a:pt x="11688" y="1334"/>
                </a:lnTo>
                <a:lnTo>
                  <a:pt x="11702" y="1334"/>
                </a:lnTo>
                <a:lnTo>
                  <a:pt x="11716" y="1335"/>
                </a:lnTo>
                <a:lnTo>
                  <a:pt x="11730" y="1337"/>
                </a:lnTo>
                <a:lnTo>
                  <a:pt x="11742" y="1340"/>
                </a:lnTo>
                <a:lnTo>
                  <a:pt x="11755" y="1343"/>
                </a:lnTo>
                <a:lnTo>
                  <a:pt x="11767" y="1347"/>
                </a:lnTo>
                <a:lnTo>
                  <a:pt x="11777" y="1351"/>
                </a:lnTo>
                <a:lnTo>
                  <a:pt x="11789" y="1356"/>
                </a:lnTo>
                <a:lnTo>
                  <a:pt x="11809" y="1368"/>
                </a:lnTo>
                <a:lnTo>
                  <a:pt x="11827" y="1381"/>
                </a:lnTo>
                <a:lnTo>
                  <a:pt x="11844" y="1395"/>
                </a:lnTo>
                <a:lnTo>
                  <a:pt x="11859" y="1409"/>
                </a:lnTo>
                <a:lnTo>
                  <a:pt x="11872" y="1425"/>
                </a:lnTo>
                <a:lnTo>
                  <a:pt x="11883" y="1442"/>
                </a:lnTo>
                <a:lnTo>
                  <a:pt x="11888" y="1451"/>
                </a:lnTo>
                <a:lnTo>
                  <a:pt x="11892" y="1460"/>
                </a:lnTo>
                <a:lnTo>
                  <a:pt x="11896" y="1469"/>
                </a:lnTo>
                <a:lnTo>
                  <a:pt x="11899" y="1478"/>
                </a:lnTo>
                <a:lnTo>
                  <a:pt x="11905" y="1496"/>
                </a:lnTo>
                <a:lnTo>
                  <a:pt x="11910" y="1514"/>
                </a:lnTo>
                <a:lnTo>
                  <a:pt x="11914" y="1530"/>
                </a:lnTo>
                <a:lnTo>
                  <a:pt x="11917" y="1544"/>
                </a:lnTo>
                <a:lnTo>
                  <a:pt x="12302" y="1430"/>
                </a:lnTo>
                <a:lnTo>
                  <a:pt x="12296" y="1406"/>
                </a:lnTo>
                <a:lnTo>
                  <a:pt x="12290" y="1382"/>
                </a:lnTo>
                <a:lnTo>
                  <a:pt x="12283" y="1360"/>
                </a:lnTo>
                <a:lnTo>
                  <a:pt x="12275" y="1336"/>
                </a:lnTo>
                <a:lnTo>
                  <a:pt x="12266" y="1313"/>
                </a:lnTo>
                <a:lnTo>
                  <a:pt x="12256" y="1291"/>
                </a:lnTo>
                <a:lnTo>
                  <a:pt x="12246" y="1269"/>
                </a:lnTo>
                <a:lnTo>
                  <a:pt x="12234" y="1246"/>
                </a:lnTo>
                <a:lnTo>
                  <a:pt x="12222" y="1224"/>
                </a:lnTo>
                <a:lnTo>
                  <a:pt x="12209" y="1203"/>
                </a:lnTo>
                <a:lnTo>
                  <a:pt x="12195" y="1183"/>
                </a:lnTo>
                <a:lnTo>
                  <a:pt x="12180" y="1163"/>
                </a:lnTo>
                <a:lnTo>
                  <a:pt x="12164" y="1144"/>
                </a:lnTo>
                <a:lnTo>
                  <a:pt x="12147" y="1126"/>
                </a:lnTo>
                <a:lnTo>
                  <a:pt x="12129" y="1108"/>
                </a:lnTo>
                <a:lnTo>
                  <a:pt x="12111" y="1091"/>
                </a:lnTo>
                <a:lnTo>
                  <a:pt x="12091" y="1075"/>
                </a:lnTo>
                <a:lnTo>
                  <a:pt x="12071" y="1059"/>
                </a:lnTo>
                <a:lnTo>
                  <a:pt x="12050" y="1044"/>
                </a:lnTo>
                <a:lnTo>
                  <a:pt x="12027" y="1030"/>
                </a:lnTo>
                <a:lnTo>
                  <a:pt x="12004" y="1017"/>
                </a:lnTo>
                <a:lnTo>
                  <a:pt x="11980" y="1005"/>
                </a:lnTo>
                <a:lnTo>
                  <a:pt x="11955" y="993"/>
                </a:lnTo>
                <a:lnTo>
                  <a:pt x="11929" y="983"/>
                </a:lnTo>
                <a:lnTo>
                  <a:pt x="11902" y="973"/>
                </a:lnTo>
                <a:lnTo>
                  <a:pt x="11874" y="965"/>
                </a:lnTo>
                <a:lnTo>
                  <a:pt x="11845" y="958"/>
                </a:lnTo>
                <a:lnTo>
                  <a:pt x="11816" y="952"/>
                </a:lnTo>
                <a:lnTo>
                  <a:pt x="11785" y="948"/>
                </a:lnTo>
                <a:lnTo>
                  <a:pt x="11753" y="945"/>
                </a:lnTo>
                <a:lnTo>
                  <a:pt x="11721" y="943"/>
                </a:lnTo>
                <a:lnTo>
                  <a:pt x="11688" y="942"/>
                </a:lnTo>
                <a:lnTo>
                  <a:pt x="11646" y="943"/>
                </a:lnTo>
                <a:lnTo>
                  <a:pt x="11606" y="946"/>
                </a:lnTo>
                <a:lnTo>
                  <a:pt x="11568" y="950"/>
                </a:lnTo>
                <a:lnTo>
                  <a:pt x="11531" y="956"/>
                </a:lnTo>
                <a:lnTo>
                  <a:pt x="11513" y="960"/>
                </a:lnTo>
                <a:lnTo>
                  <a:pt x="11495" y="965"/>
                </a:lnTo>
                <a:lnTo>
                  <a:pt x="11478" y="969"/>
                </a:lnTo>
                <a:lnTo>
                  <a:pt x="11461" y="974"/>
                </a:lnTo>
                <a:lnTo>
                  <a:pt x="11445" y="979"/>
                </a:lnTo>
                <a:lnTo>
                  <a:pt x="11429" y="986"/>
                </a:lnTo>
                <a:lnTo>
                  <a:pt x="11413" y="992"/>
                </a:lnTo>
                <a:lnTo>
                  <a:pt x="11398" y="1000"/>
                </a:lnTo>
                <a:lnTo>
                  <a:pt x="11370" y="1014"/>
                </a:lnTo>
                <a:lnTo>
                  <a:pt x="11341" y="1030"/>
                </a:lnTo>
                <a:lnTo>
                  <a:pt x="11315" y="1047"/>
                </a:lnTo>
                <a:lnTo>
                  <a:pt x="11290" y="1065"/>
                </a:lnTo>
                <a:lnTo>
                  <a:pt x="11267" y="1084"/>
                </a:lnTo>
                <a:lnTo>
                  <a:pt x="11245" y="1103"/>
                </a:lnTo>
                <a:lnTo>
                  <a:pt x="11224" y="1125"/>
                </a:lnTo>
                <a:lnTo>
                  <a:pt x="11204" y="1147"/>
                </a:lnTo>
                <a:lnTo>
                  <a:pt x="11187" y="1169"/>
                </a:lnTo>
                <a:lnTo>
                  <a:pt x="11170" y="1192"/>
                </a:lnTo>
                <a:lnTo>
                  <a:pt x="11155" y="1217"/>
                </a:lnTo>
                <a:lnTo>
                  <a:pt x="11141" y="1241"/>
                </a:lnTo>
                <a:lnTo>
                  <a:pt x="11128" y="1266"/>
                </a:lnTo>
                <a:lnTo>
                  <a:pt x="11116" y="1293"/>
                </a:lnTo>
                <a:lnTo>
                  <a:pt x="11106" y="1319"/>
                </a:lnTo>
                <a:lnTo>
                  <a:pt x="11097" y="1347"/>
                </a:lnTo>
                <a:lnTo>
                  <a:pt x="11089" y="1374"/>
                </a:lnTo>
                <a:lnTo>
                  <a:pt x="11083" y="1402"/>
                </a:lnTo>
                <a:lnTo>
                  <a:pt x="11076" y="1430"/>
                </a:lnTo>
                <a:lnTo>
                  <a:pt x="11072" y="1457"/>
                </a:lnTo>
                <a:lnTo>
                  <a:pt x="11069" y="1485"/>
                </a:lnTo>
                <a:lnTo>
                  <a:pt x="11066" y="1512"/>
                </a:lnTo>
                <a:lnTo>
                  <a:pt x="11065" y="1540"/>
                </a:lnTo>
                <a:lnTo>
                  <a:pt x="11063" y="1567"/>
                </a:lnTo>
                <a:lnTo>
                  <a:pt x="11063" y="2261"/>
                </a:lnTo>
                <a:lnTo>
                  <a:pt x="11065" y="2294"/>
                </a:lnTo>
                <a:lnTo>
                  <a:pt x="11066" y="2326"/>
                </a:lnTo>
                <a:lnTo>
                  <a:pt x="11069" y="2358"/>
                </a:lnTo>
                <a:lnTo>
                  <a:pt x="11072" y="2390"/>
                </a:lnTo>
                <a:lnTo>
                  <a:pt x="11077" y="2422"/>
                </a:lnTo>
                <a:lnTo>
                  <a:pt x="11083" y="2452"/>
                </a:lnTo>
                <a:lnTo>
                  <a:pt x="11090" y="2483"/>
                </a:lnTo>
                <a:lnTo>
                  <a:pt x="11098" y="2513"/>
                </a:lnTo>
                <a:lnTo>
                  <a:pt x="11108" y="2542"/>
                </a:lnTo>
                <a:lnTo>
                  <a:pt x="11119" y="2572"/>
                </a:lnTo>
                <a:lnTo>
                  <a:pt x="11130" y="2600"/>
                </a:lnTo>
                <a:lnTo>
                  <a:pt x="11143" y="2626"/>
                </a:lnTo>
                <a:lnTo>
                  <a:pt x="11157" y="2653"/>
                </a:lnTo>
                <a:lnTo>
                  <a:pt x="11173" y="2677"/>
                </a:lnTo>
                <a:lnTo>
                  <a:pt x="11190" y="2701"/>
                </a:lnTo>
                <a:lnTo>
                  <a:pt x="11208" y="2725"/>
                </a:lnTo>
                <a:lnTo>
                  <a:pt x="11227" y="2747"/>
                </a:lnTo>
                <a:lnTo>
                  <a:pt x="11248" y="2768"/>
                </a:lnTo>
                <a:lnTo>
                  <a:pt x="11270" y="2787"/>
                </a:lnTo>
                <a:lnTo>
                  <a:pt x="11293" y="2806"/>
                </a:lnTo>
                <a:lnTo>
                  <a:pt x="11318" y="2823"/>
                </a:lnTo>
                <a:lnTo>
                  <a:pt x="11344" y="2840"/>
                </a:lnTo>
                <a:lnTo>
                  <a:pt x="11372" y="2855"/>
                </a:lnTo>
                <a:lnTo>
                  <a:pt x="11401" y="2869"/>
                </a:lnTo>
                <a:lnTo>
                  <a:pt x="11416" y="2875"/>
                </a:lnTo>
                <a:lnTo>
                  <a:pt x="11431" y="2881"/>
                </a:lnTo>
                <a:lnTo>
                  <a:pt x="11447" y="2887"/>
                </a:lnTo>
                <a:lnTo>
                  <a:pt x="11464" y="2892"/>
                </a:lnTo>
                <a:lnTo>
                  <a:pt x="11497" y="2901"/>
                </a:lnTo>
                <a:lnTo>
                  <a:pt x="11532" y="2909"/>
                </a:lnTo>
                <a:lnTo>
                  <a:pt x="11569" y="2915"/>
                </a:lnTo>
                <a:lnTo>
                  <a:pt x="11607" y="2919"/>
                </a:lnTo>
                <a:lnTo>
                  <a:pt x="11647" y="2922"/>
                </a:lnTo>
                <a:lnTo>
                  <a:pt x="11688" y="2923"/>
                </a:lnTo>
                <a:lnTo>
                  <a:pt x="11718" y="2922"/>
                </a:lnTo>
                <a:lnTo>
                  <a:pt x="11747" y="2920"/>
                </a:lnTo>
                <a:lnTo>
                  <a:pt x="11775" y="2918"/>
                </a:lnTo>
                <a:lnTo>
                  <a:pt x="11803" y="2914"/>
                </a:lnTo>
                <a:lnTo>
                  <a:pt x="11829" y="2910"/>
                </a:lnTo>
                <a:lnTo>
                  <a:pt x="11857" y="2905"/>
                </a:lnTo>
                <a:lnTo>
                  <a:pt x="11882" y="2897"/>
                </a:lnTo>
                <a:lnTo>
                  <a:pt x="11908" y="2890"/>
                </a:lnTo>
                <a:lnTo>
                  <a:pt x="11933" y="2881"/>
                </a:lnTo>
                <a:lnTo>
                  <a:pt x="11958" y="2872"/>
                </a:lnTo>
                <a:lnTo>
                  <a:pt x="11981" y="2861"/>
                </a:lnTo>
                <a:lnTo>
                  <a:pt x="12004" y="2850"/>
                </a:lnTo>
                <a:lnTo>
                  <a:pt x="12026" y="2837"/>
                </a:lnTo>
                <a:lnTo>
                  <a:pt x="12049" y="2824"/>
                </a:lnTo>
                <a:lnTo>
                  <a:pt x="12070" y="2809"/>
                </a:lnTo>
                <a:lnTo>
                  <a:pt x="12091" y="2793"/>
                </a:lnTo>
                <a:lnTo>
                  <a:pt x="12111" y="2776"/>
                </a:lnTo>
                <a:lnTo>
                  <a:pt x="12130" y="2760"/>
                </a:lnTo>
                <a:lnTo>
                  <a:pt x="12149" y="2742"/>
                </a:lnTo>
                <a:lnTo>
                  <a:pt x="12166" y="2722"/>
                </a:lnTo>
                <a:lnTo>
                  <a:pt x="12182" y="2703"/>
                </a:lnTo>
                <a:lnTo>
                  <a:pt x="12198" y="2683"/>
                </a:lnTo>
                <a:lnTo>
                  <a:pt x="12212" y="2662"/>
                </a:lnTo>
                <a:lnTo>
                  <a:pt x="12226" y="2640"/>
                </a:lnTo>
                <a:lnTo>
                  <a:pt x="12238" y="2618"/>
                </a:lnTo>
                <a:lnTo>
                  <a:pt x="12250" y="2594"/>
                </a:lnTo>
                <a:lnTo>
                  <a:pt x="12260" y="2570"/>
                </a:lnTo>
                <a:lnTo>
                  <a:pt x="12270" y="2545"/>
                </a:lnTo>
                <a:lnTo>
                  <a:pt x="12278" y="2519"/>
                </a:lnTo>
                <a:lnTo>
                  <a:pt x="12286" y="2493"/>
                </a:lnTo>
                <a:lnTo>
                  <a:pt x="12292" y="2465"/>
                </a:lnTo>
                <a:lnTo>
                  <a:pt x="12299" y="2438"/>
                </a:lnTo>
                <a:lnTo>
                  <a:pt x="11913" y="2325"/>
                </a:lnTo>
                <a:lnTo>
                  <a:pt x="11909" y="2349"/>
                </a:lnTo>
                <a:lnTo>
                  <a:pt x="11903" y="2371"/>
                </a:lnTo>
                <a:lnTo>
                  <a:pt x="11896" y="2391"/>
                </a:lnTo>
                <a:lnTo>
                  <a:pt x="11888" y="2411"/>
                </a:lnTo>
                <a:lnTo>
                  <a:pt x="11877" y="2429"/>
                </a:lnTo>
                <a:lnTo>
                  <a:pt x="11865" y="2445"/>
                </a:lnTo>
                <a:lnTo>
                  <a:pt x="11852" y="2461"/>
                </a:lnTo>
                <a:lnTo>
                  <a:pt x="11837" y="2476"/>
                </a:lnTo>
                <a:lnTo>
                  <a:pt x="11820" y="2488"/>
                </a:lnTo>
                <a:lnTo>
                  <a:pt x="11803" y="2499"/>
                </a:lnTo>
                <a:lnTo>
                  <a:pt x="11786" y="2509"/>
                </a:lnTo>
                <a:lnTo>
                  <a:pt x="11767" y="2516"/>
                </a:lnTo>
                <a:lnTo>
                  <a:pt x="11749" y="2522"/>
                </a:lnTo>
                <a:lnTo>
                  <a:pt x="11729" y="2527"/>
                </a:lnTo>
                <a:lnTo>
                  <a:pt x="11709" y="2529"/>
                </a:lnTo>
                <a:lnTo>
                  <a:pt x="11688" y="2530"/>
                </a:lnTo>
                <a:lnTo>
                  <a:pt x="11674" y="2530"/>
                </a:lnTo>
                <a:lnTo>
                  <a:pt x="11659" y="2529"/>
                </a:lnTo>
                <a:lnTo>
                  <a:pt x="11645" y="2528"/>
                </a:lnTo>
                <a:lnTo>
                  <a:pt x="11632" y="2525"/>
                </a:lnTo>
                <a:lnTo>
                  <a:pt x="11620" y="2523"/>
                </a:lnTo>
                <a:lnTo>
                  <a:pt x="11608" y="2520"/>
                </a:lnTo>
                <a:lnTo>
                  <a:pt x="11596" y="2516"/>
                </a:lnTo>
                <a:lnTo>
                  <a:pt x="11586" y="2512"/>
                </a:lnTo>
                <a:lnTo>
                  <a:pt x="11575" y="2507"/>
                </a:lnTo>
                <a:lnTo>
                  <a:pt x="11566" y="2502"/>
                </a:lnTo>
                <a:lnTo>
                  <a:pt x="11556" y="2496"/>
                </a:lnTo>
                <a:lnTo>
                  <a:pt x="11548" y="2489"/>
                </a:lnTo>
                <a:lnTo>
                  <a:pt x="11539" y="2482"/>
                </a:lnTo>
                <a:lnTo>
                  <a:pt x="11532" y="2475"/>
                </a:lnTo>
                <a:lnTo>
                  <a:pt x="11525" y="2466"/>
                </a:lnTo>
                <a:lnTo>
                  <a:pt x="11519" y="2458"/>
                </a:lnTo>
                <a:lnTo>
                  <a:pt x="11507" y="2439"/>
                </a:lnTo>
                <a:lnTo>
                  <a:pt x="11497" y="2419"/>
                </a:lnTo>
                <a:lnTo>
                  <a:pt x="11488" y="2397"/>
                </a:lnTo>
                <a:lnTo>
                  <a:pt x="11482" y="2375"/>
                </a:lnTo>
                <a:lnTo>
                  <a:pt x="11477" y="2351"/>
                </a:lnTo>
                <a:lnTo>
                  <a:pt x="11472" y="2326"/>
                </a:lnTo>
                <a:lnTo>
                  <a:pt x="11470" y="2300"/>
                </a:lnTo>
                <a:lnTo>
                  <a:pt x="11469" y="2272"/>
                </a:lnTo>
                <a:lnTo>
                  <a:pt x="11469" y="1550"/>
                </a:lnTo>
                <a:lnTo>
                  <a:pt x="11470" y="1532"/>
                </a:lnTo>
                <a:lnTo>
                  <a:pt x="11472" y="1515"/>
                </a:lnTo>
                <a:lnTo>
                  <a:pt x="11476" y="1497"/>
                </a:lnTo>
                <a:lnTo>
                  <a:pt x="11481" y="1478"/>
                </a:lnTo>
                <a:close/>
                <a:moveTo>
                  <a:pt x="9627" y="2725"/>
                </a:moveTo>
                <a:lnTo>
                  <a:pt x="9647" y="2747"/>
                </a:lnTo>
                <a:lnTo>
                  <a:pt x="9667" y="2768"/>
                </a:lnTo>
                <a:lnTo>
                  <a:pt x="9690" y="2787"/>
                </a:lnTo>
                <a:lnTo>
                  <a:pt x="9713" y="2806"/>
                </a:lnTo>
                <a:lnTo>
                  <a:pt x="9738" y="2823"/>
                </a:lnTo>
                <a:lnTo>
                  <a:pt x="9765" y="2840"/>
                </a:lnTo>
                <a:lnTo>
                  <a:pt x="9792" y="2855"/>
                </a:lnTo>
                <a:lnTo>
                  <a:pt x="9821" y="2869"/>
                </a:lnTo>
                <a:lnTo>
                  <a:pt x="9836" y="2875"/>
                </a:lnTo>
                <a:lnTo>
                  <a:pt x="9852" y="2881"/>
                </a:lnTo>
                <a:lnTo>
                  <a:pt x="9867" y="2887"/>
                </a:lnTo>
                <a:lnTo>
                  <a:pt x="9883" y="2892"/>
                </a:lnTo>
                <a:lnTo>
                  <a:pt x="9917" y="2901"/>
                </a:lnTo>
                <a:lnTo>
                  <a:pt x="9952" y="2909"/>
                </a:lnTo>
                <a:lnTo>
                  <a:pt x="9989" y="2915"/>
                </a:lnTo>
                <a:lnTo>
                  <a:pt x="10027" y="2919"/>
                </a:lnTo>
                <a:lnTo>
                  <a:pt x="10068" y="2922"/>
                </a:lnTo>
                <a:lnTo>
                  <a:pt x="10109" y="2923"/>
                </a:lnTo>
                <a:lnTo>
                  <a:pt x="10138" y="2922"/>
                </a:lnTo>
                <a:lnTo>
                  <a:pt x="10167" y="2920"/>
                </a:lnTo>
                <a:lnTo>
                  <a:pt x="10195" y="2918"/>
                </a:lnTo>
                <a:lnTo>
                  <a:pt x="10222" y="2914"/>
                </a:lnTo>
                <a:lnTo>
                  <a:pt x="10250" y="2910"/>
                </a:lnTo>
                <a:lnTo>
                  <a:pt x="10276" y="2905"/>
                </a:lnTo>
                <a:lnTo>
                  <a:pt x="10303" y="2897"/>
                </a:lnTo>
                <a:lnTo>
                  <a:pt x="10328" y="2890"/>
                </a:lnTo>
                <a:lnTo>
                  <a:pt x="10353" y="2881"/>
                </a:lnTo>
                <a:lnTo>
                  <a:pt x="10377" y="2872"/>
                </a:lnTo>
                <a:lnTo>
                  <a:pt x="10401" y="2861"/>
                </a:lnTo>
                <a:lnTo>
                  <a:pt x="10425" y="2850"/>
                </a:lnTo>
                <a:lnTo>
                  <a:pt x="10447" y="2837"/>
                </a:lnTo>
                <a:lnTo>
                  <a:pt x="10469" y="2824"/>
                </a:lnTo>
                <a:lnTo>
                  <a:pt x="10490" y="2809"/>
                </a:lnTo>
                <a:lnTo>
                  <a:pt x="10512" y="2793"/>
                </a:lnTo>
                <a:lnTo>
                  <a:pt x="10532" y="2778"/>
                </a:lnTo>
                <a:lnTo>
                  <a:pt x="10551" y="2760"/>
                </a:lnTo>
                <a:lnTo>
                  <a:pt x="10569" y="2742"/>
                </a:lnTo>
                <a:lnTo>
                  <a:pt x="10586" y="2722"/>
                </a:lnTo>
                <a:lnTo>
                  <a:pt x="10603" y="2703"/>
                </a:lnTo>
                <a:lnTo>
                  <a:pt x="10617" y="2683"/>
                </a:lnTo>
                <a:lnTo>
                  <a:pt x="10632" y="2662"/>
                </a:lnTo>
                <a:lnTo>
                  <a:pt x="10646" y="2640"/>
                </a:lnTo>
                <a:lnTo>
                  <a:pt x="10659" y="2618"/>
                </a:lnTo>
                <a:lnTo>
                  <a:pt x="10670" y="2594"/>
                </a:lnTo>
                <a:lnTo>
                  <a:pt x="10681" y="2570"/>
                </a:lnTo>
                <a:lnTo>
                  <a:pt x="10691" y="2545"/>
                </a:lnTo>
                <a:lnTo>
                  <a:pt x="10699" y="2519"/>
                </a:lnTo>
                <a:lnTo>
                  <a:pt x="10706" y="2493"/>
                </a:lnTo>
                <a:lnTo>
                  <a:pt x="10713" y="2465"/>
                </a:lnTo>
                <a:lnTo>
                  <a:pt x="10719" y="2438"/>
                </a:lnTo>
                <a:lnTo>
                  <a:pt x="10333" y="2325"/>
                </a:lnTo>
                <a:lnTo>
                  <a:pt x="10328" y="2349"/>
                </a:lnTo>
                <a:lnTo>
                  <a:pt x="10323" y="2371"/>
                </a:lnTo>
                <a:lnTo>
                  <a:pt x="10317" y="2391"/>
                </a:lnTo>
                <a:lnTo>
                  <a:pt x="10307" y="2411"/>
                </a:lnTo>
                <a:lnTo>
                  <a:pt x="10298" y="2429"/>
                </a:lnTo>
                <a:lnTo>
                  <a:pt x="10285" y="2445"/>
                </a:lnTo>
                <a:lnTo>
                  <a:pt x="10272" y="2461"/>
                </a:lnTo>
                <a:lnTo>
                  <a:pt x="10256" y="2476"/>
                </a:lnTo>
                <a:lnTo>
                  <a:pt x="10240" y="2488"/>
                </a:lnTo>
                <a:lnTo>
                  <a:pt x="10223" y="2499"/>
                </a:lnTo>
                <a:lnTo>
                  <a:pt x="10205" y="2509"/>
                </a:lnTo>
                <a:lnTo>
                  <a:pt x="10187" y="2516"/>
                </a:lnTo>
                <a:lnTo>
                  <a:pt x="10168" y="2522"/>
                </a:lnTo>
                <a:lnTo>
                  <a:pt x="10149" y="2527"/>
                </a:lnTo>
                <a:lnTo>
                  <a:pt x="10129" y="2529"/>
                </a:lnTo>
                <a:lnTo>
                  <a:pt x="10109" y="2530"/>
                </a:lnTo>
                <a:lnTo>
                  <a:pt x="10093" y="2530"/>
                </a:lnTo>
                <a:lnTo>
                  <a:pt x="10079" y="2529"/>
                </a:lnTo>
                <a:lnTo>
                  <a:pt x="10066" y="2528"/>
                </a:lnTo>
                <a:lnTo>
                  <a:pt x="10052" y="2525"/>
                </a:lnTo>
                <a:lnTo>
                  <a:pt x="10040" y="2523"/>
                </a:lnTo>
                <a:lnTo>
                  <a:pt x="10027" y="2520"/>
                </a:lnTo>
                <a:lnTo>
                  <a:pt x="10016" y="2516"/>
                </a:lnTo>
                <a:lnTo>
                  <a:pt x="10005" y="2512"/>
                </a:lnTo>
                <a:lnTo>
                  <a:pt x="9995" y="2507"/>
                </a:lnTo>
                <a:lnTo>
                  <a:pt x="9985" y="2502"/>
                </a:lnTo>
                <a:lnTo>
                  <a:pt x="9976" y="2496"/>
                </a:lnTo>
                <a:lnTo>
                  <a:pt x="9967" y="2489"/>
                </a:lnTo>
                <a:lnTo>
                  <a:pt x="9960" y="2482"/>
                </a:lnTo>
                <a:lnTo>
                  <a:pt x="9952" y="2475"/>
                </a:lnTo>
                <a:lnTo>
                  <a:pt x="9945" y="2466"/>
                </a:lnTo>
                <a:lnTo>
                  <a:pt x="9938" y="2458"/>
                </a:lnTo>
                <a:lnTo>
                  <a:pt x="9927" y="2439"/>
                </a:lnTo>
                <a:lnTo>
                  <a:pt x="9917" y="2419"/>
                </a:lnTo>
                <a:lnTo>
                  <a:pt x="9909" y="2397"/>
                </a:lnTo>
                <a:lnTo>
                  <a:pt x="9901" y="2375"/>
                </a:lnTo>
                <a:lnTo>
                  <a:pt x="9896" y="2351"/>
                </a:lnTo>
                <a:lnTo>
                  <a:pt x="9893" y="2326"/>
                </a:lnTo>
                <a:lnTo>
                  <a:pt x="9890" y="2300"/>
                </a:lnTo>
                <a:lnTo>
                  <a:pt x="9890" y="2272"/>
                </a:lnTo>
                <a:lnTo>
                  <a:pt x="9890" y="1550"/>
                </a:lnTo>
                <a:lnTo>
                  <a:pt x="9890" y="1532"/>
                </a:lnTo>
                <a:lnTo>
                  <a:pt x="9892" y="1515"/>
                </a:lnTo>
                <a:lnTo>
                  <a:pt x="9896" y="1497"/>
                </a:lnTo>
                <a:lnTo>
                  <a:pt x="9901" y="1478"/>
                </a:lnTo>
                <a:lnTo>
                  <a:pt x="9908" y="1460"/>
                </a:lnTo>
                <a:lnTo>
                  <a:pt x="9915" y="1442"/>
                </a:lnTo>
                <a:lnTo>
                  <a:pt x="9926" y="1424"/>
                </a:lnTo>
                <a:lnTo>
                  <a:pt x="9937" y="1408"/>
                </a:lnTo>
                <a:lnTo>
                  <a:pt x="9944" y="1401"/>
                </a:lnTo>
                <a:lnTo>
                  <a:pt x="9951" y="1394"/>
                </a:lnTo>
                <a:lnTo>
                  <a:pt x="9959" y="1386"/>
                </a:lnTo>
                <a:lnTo>
                  <a:pt x="9967" y="1379"/>
                </a:lnTo>
                <a:lnTo>
                  <a:pt x="9976" y="1372"/>
                </a:lnTo>
                <a:lnTo>
                  <a:pt x="9984" y="1366"/>
                </a:lnTo>
                <a:lnTo>
                  <a:pt x="9994" y="1361"/>
                </a:lnTo>
                <a:lnTo>
                  <a:pt x="10004" y="1355"/>
                </a:lnTo>
                <a:lnTo>
                  <a:pt x="10015" y="1350"/>
                </a:lnTo>
                <a:lnTo>
                  <a:pt x="10026" y="1346"/>
                </a:lnTo>
                <a:lnTo>
                  <a:pt x="10038" y="1343"/>
                </a:lnTo>
                <a:lnTo>
                  <a:pt x="10051" y="1340"/>
                </a:lnTo>
                <a:lnTo>
                  <a:pt x="10065" y="1337"/>
                </a:lnTo>
                <a:lnTo>
                  <a:pt x="10078" y="1335"/>
                </a:lnTo>
                <a:lnTo>
                  <a:pt x="10093" y="1334"/>
                </a:lnTo>
                <a:lnTo>
                  <a:pt x="10109" y="1334"/>
                </a:lnTo>
                <a:lnTo>
                  <a:pt x="10123" y="1334"/>
                </a:lnTo>
                <a:lnTo>
                  <a:pt x="10137" y="1335"/>
                </a:lnTo>
                <a:lnTo>
                  <a:pt x="10150" y="1337"/>
                </a:lnTo>
                <a:lnTo>
                  <a:pt x="10163" y="1340"/>
                </a:lnTo>
                <a:lnTo>
                  <a:pt x="10175" y="1343"/>
                </a:lnTo>
                <a:lnTo>
                  <a:pt x="10186" y="1347"/>
                </a:lnTo>
                <a:lnTo>
                  <a:pt x="10198" y="1351"/>
                </a:lnTo>
                <a:lnTo>
                  <a:pt x="10209" y="1356"/>
                </a:lnTo>
                <a:lnTo>
                  <a:pt x="10229" y="1368"/>
                </a:lnTo>
                <a:lnTo>
                  <a:pt x="10247" y="1381"/>
                </a:lnTo>
                <a:lnTo>
                  <a:pt x="10264" y="1395"/>
                </a:lnTo>
                <a:lnTo>
                  <a:pt x="10279" y="1409"/>
                </a:lnTo>
                <a:lnTo>
                  <a:pt x="10291" y="1425"/>
                </a:lnTo>
                <a:lnTo>
                  <a:pt x="10303" y="1442"/>
                </a:lnTo>
                <a:lnTo>
                  <a:pt x="10312" y="1460"/>
                </a:lnTo>
                <a:lnTo>
                  <a:pt x="10320" y="1478"/>
                </a:lnTo>
                <a:lnTo>
                  <a:pt x="10325" y="1496"/>
                </a:lnTo>
                <a:lnTo>
                  <a:pt x="10330" y="1514"/>
                </a:lnTo>
                <a:lnTo>
                  <a:pt x="10335" y="1530"/>
                </a:lnTo>
                <a:lnTo>
                  <a:pt x="10338" y="1544"/>
                </a:lnTo>
                <a:lnTo>
                  <a:pt x="10721" y="1430"/>
                </a:lnTo>
                <a:lnTo>
                  <a:pt x="10716" y="1406"/>
                </a:lnTo>
                <a:lnTo>
                  <a:pt x="10711" y="1383"/>
                </a:lnTo>
                <a:lnTo>
                  <a:pt x="10703" y="1360"/>
                </a:lnTo>
                <a:lnTo>
                  <a:pt x="10695" y="1336"/>
                </a:lnTo>
                <a:lnTo>
                  <a:pt x="10686" y="1313"/>
                </a:lnTo>
                <a:lnTo>
                  <a:pt x="10677" y="1291"/>
                </a:lnTo>
                <a:lnTo>
                  <a:pt x="10666" y="1269"/>
                </a:lnTo>
                <a:lnTo>
                  <a:pt x="10655" y="1246"/>
                </a:lnTo>
                <a:lnTo>
                  <a:pt x="10642" y="1224"/>
                </a:lnTo>
                <a:lnTo>
                  <a:pt x="10628" y="1203"/>
                </a:lnTo>
                <a:lnTo>
                  <a:pt x="10614" y="1183"/>
                </a:lnTo>
                <a:lnTo>
                  <a:pt x="10599" y="1163"/>
                </a:lnTo>
                <a:lnTo>
                  <a:pt x="10584" y="1144"/>
                </a:lnTo>
                <a:lnTo>
                  <a:pt x="10567" y="1126"/>
                </a:lnTo>
                <a:lnTo>
                  <a:pt x="10549" y="1108"/>
                </a:lnTo>
                <a:lnTo>
                  <a:pt x="10531" y="1091"/>
                </a:lnTo>
                <a:lnTo>
                  <a:pt x="10512" y="1075"/>
                </a:lnTo>
                <a:lnTo>
                  <a:pt x="10491" y="1059"/>
                </a:lnTo>
                <a:lnTo>
                  <a:pt x="10470" y="1044"/>
                </a:lnTo>
                <a:lnTo>
                  <a:pt x="10448" y="1030"/>
                </a:lnTo>
                <a:lnTo>
                  <a:pt x="10425" y="1017"/>
                </a:lnTo>
                <a:lnTo>
                  <a:pt x="10400" y="1005"/>
                </a:lnTo>
                <a:lnTo>
                  <a:pt x="10375" y="993"/>
                </a:lnTo>
                <a:lnTo>
                  <a:pt x="10348" y="983"/>
                </a:lnTo>
                <a:lnTo>
                  <a:pt x="10322" y="973"/>
                </a:lnTo>
                <a:lnTo>
                  <a:pt x="10294" y="965"/>
                </a:lnTo>
                <a:lnTo>
                  <a:pt x="10265" y="958"/>
                </a:lnTo>
                <a:lnTo>
                  <a:pt x="10235" y="952"/>
                </a:lnTo>
                <a:lnTo>
                  <a:pt x="10205" y="948"/>
                </a:lnTo>
                <a:lnTo>
                  <a:pt x="10174" y="945"/>
                </a:lnTo>
                <a:lnTo>
                  <a:pt x="10142" y="943"/>
                </a:lnTo>
                <a:lnTo>
                  <a:pt x="10109" y="942"/>
                </a:lnTo>
                <a:lnTo>
                  <a:pt x="10067" y="943"/>
                </a:lnTo>
                <a:lnTo>
                  <a:pt x="10026" y="946"/>
                </a:lnTo>
                <a:lnTo>
                  <a:pt x="9987" y="950"/>
                </a:lnTo>
                <a:lnTo>
                  <a:pt x="9950" y="956"/>
                </a:lnTo>
                <a:lnTo>
                  <a:pt x="9932" y="960"/>
                </a:lnTo>
                <a:lnTo>
                  <a:pt x="9914" y="965"/>
                </a:lnTo>
                <a:lnTo>
                  <a:pt x="9897" y="969"/>
                </a:lnTo>
                <a:lnTo>
                  <a:pt x="9880" y="974"/>
                </a:lnTo>
                <a:lnTo>
                  <a:pt x="9864" y="979"/>
                </a:lnTo>
                <a:lnTo>
                  <a:pt x="9848" y="986"/>
                </a:lnTo>
                <a:lnTo>
                  <a:pt x="9833" y="992"/>
                </a:lnTo>
                <a:lnTo>
                  <a:pt x="9818" y="1000"/>
                </a:lnTo>
                <a:lnTo>
                  <a:pt x="9789" y="1014"/>
                </a:lnTo>
                <a:lnTo>
                  <a:pt x="9762" y="1030"/>
                </a:lnTo>
                <a:lnTo>
                  <a:pt x="9735" y="1047"/>
                </a:lnTo>
                <a:lnTo>
                  <a:pt x="9711" y="1065"/>
                </a:lnTo>
                <a:lnTo>
                  <a:pt x="9687" y="1084"/>
                </a:lnTo>
                <a:lnTo>
                  <a:pt x="9665" y="1103"/>
                </a:lnTo>
                <a:lnTo>
                  <a:pt x="9644" y="1125"/>
                </a:lnTo>
                <a:lnTo>
                  <a:pt x="9625" y="1147"/>
                </a:lnTo>
                <a:lnTo>
                  <a:pt x="9607" y="1169"/>
                </a:lnTo>
                <a:lnTo>
                  <a:pt x="9590" y="1192"/>
                </a:lnTo>
                <a:lnTo>
                  <a:pt x="9575" y="1217"/>
                </a:lnTo>
                <a:lnTo>
                  <a:pt x="9560" y="1242"/>
                </a:lnTo>
                <a:lnTo>
                  <a:pt x="9548" y="1266"/>
                </a:lnTo>
                <a:lnTo>
                  <a:pt x="9536" y="1293"/>
                </a:lnTo>
                <a:lnTo>
                  <a:pt x="9525" y="1319"/>
                </a:lnTo>
                <a:lnTo>
                  <a:pt x="9517" y="1347"/>
                </a:lnTo>
                <a:lnTo>
                  <a:pt x="9508" y="1374"/>
                </a:lnTo>
                <a:lnTo>
                  <a:pt x="9502" y="1402"/>
                </a:lnTo>
                <a:lnTo>
                  <a:pt x="9496" y="1430"/>
                </a:lnTo>
                <a:lnTo>
                  <a:pt x="9491" y="1457"/>
                </a:lnTo>
                <a:lnTo>
                  <a:pt x="9487" y="1485"/>
                </a:lnTo>
                <a:lnTo>
                  <a:pt x="9484" y="1512"/>
                </a:lnTo>
                <a:lnTo>
                  <a:pt x="9483" y="1540"/>
                </a:lnTo>
                <a:lnTo>
                  <a:pt x="9482" y="1567"/>
                </a:lnTo>
                <a:lnTo>
                  <a:pt x="9482" y="2261"/>
                </a:lnTo>
                <a:lnTo>
                  <a:pt x="9483" y="2294"/>
                </a:lnTo>
                <a:lnTo>
                  <a:pt x="9485" y="2326"/>
                </a:lnTo>
                <a:lnTo>
                  <a:pt x="9487" y="2358"/>
                </a:lnTo>
                <a:lnTo>
                  <a:pt x="9491" y="2390"/>
                </a:lnTo>
                <a:lnTo>
                  <a:pt x="9497" y="2422"/>
                </a:lnTo>
                <a:lnTo>
                  <a:pt x="9503" y="2452"/>
                </a:lnTo>
                <a:lnTo>
                  <a:pt x="9511" y="2483"/>
                </a:lnTo>
                <a:lnTo>
                  <a:pt x="9518" y="2513"/>
                </a:lnTo>
                <a:lnTo>
                  <a:pt x="9527" y="2542"/>
                </a:lnTo>
                <a:lnTo>
                  <a:pt x="9538" y="2572"/>
                </a:lnTo>
                <a:lnTo>
                  <a:pt x="9550" y="2600"/>
                </a:lnTo>
                <a:lnTo>
                  <a:pt x="9563" y="2626"/>
                </a:lnTo>
                <a:lnTo>
                  <a:pt x="9577" y="2653"/>
                </a:lnTo>
                <a:lnTo>
                  <a:pt x="9593" y="2677"/>
                </a:lnTo>
                <a:lnTo>
                  <a:pt x="9609" y="2701"/>
                </a:lnTo>
                <a:lnTo>
                  <a:pt x="9627" y="2725"/>
                </a:lnTo>
                <a:close/>
                <a:moveTo>
                  <a:pt x="8245" y="2272"/>
                </a:moveTo>
                <a:lnTo>
                  <a:pt x="8245" y="1550"/>
                </a:lnTo>
                <a:lnTo>
                  <a:pt x="8246" y="1533"/>
                </a:lnTo>
                <a:lnTo>
                  <a:pt x="8248" y="1515"/>
                </a:lnTo>
                <a:lnTo>
                  <a:pt x="8252" y="1497"/>
                </a:lnTo>
                <a:lnTo>
                  <a:pt x="8257" y="1478"/>
                </a:lnTo>
                <a:lnTo>
                  <a:pt x="8265" y="1460"/>
                </a:lnTo>
                <a:lnTo>
                  <a:pt x="8273" y="1442"/>
                </a:lnTo>
                <a:lnTo>
                  <a:pt x="8285" y="1424"/>
                </a:lnTo>
                <a:lnTo>
                  <a:pt x="8297" y="1408"/>
                </a:lnTo>
                <a:lnTo>
                  <a:pt x="8304" y="1401"/>
                </a:lnTo>
                <a:lnTo>
                  <a:pt x="8311" y="1394"/>
                </a:lnTo>
                <a:lnTo>
                  <a:pt x="8319" y="1386"/>
                </a:lnTo>
                <a:lnTo>
                  <a:pt x="8327" y="1380"/>
                </a:lnTo>
                <a:lnTo>
                  <a:pt x="8336" y="1372"/>
                </a:lnTo>
                <a:lnTo>
                  <a:pt x="8345" y="1367"/>
                </a:lnTo>
                <a:lnTo>
                  <a:pt x="8355" y="1361"/>
                </a:lnTo>
                <a:lnTo>
                  <a:pt x="8365" y="1355"/>
                </a:lnTo>
                <a:lnTo>
                  <a:pt x="8376" y="1350"/>
                </a:lnTo>
                <a:lnTo>
                  <a:pt x="8388" y="1346"/>
                </a:lnTo>
                <a:lnTo>
                  <a:pt x="8400" y="1343"/>
                </a:lnTo>
                <a:lnTo>
                  <a:pt x="8413" y="1340"/>
                </a:lnTo>
                <a:lnTo>
                  <a:pt x="8426" y="1337"/>
                </a:lnTo>
                <a:lnTo>
                  <a:pt x="8440" y="1335"/>
                </a:lnTo>
                <a:lnTo>
                  <a:pt x="8454" y="1334"/>
                </a:lnTo>
                <a:lnTo>
                  <a:pt x="8469" y="1334"/>
                </a:lnTo>
                <a:lnTo>
                  <a:pt x="8484" y="1334"/>
                </a:lnTo>
                <a:lnTo>
                  <a:pt x="8499" y="1335"/>
                </a:lnTo>
                <a:lnTo>
                  <a:pt x="8513" y="1337"/>
                </a:lnTo>
                <a:lnTo>
                  <a:pt x="8525" y="1341"/>
                </a:lnTo>
                <a:lnTo>
                  <a:pt x="8538" y="1344"/>
                </a:lnTo>
                <a:lnTo>
                  <a:pt x="8550" y="1348"/>
                </a:lnTo>
                <a:lnTo>
                  <a:pt x="8560" y="1352"/>
                </a:lnTo>
                <a:lnTo>
                  <a:pt x="8571" y="1358"/>
                </a:lnTo>
                <a:lnTo>
                  <a:pt x="8591" y="1370"/>
                </a:lnTo>
                <a:lnTo>
                  <a:pt x="8608" y="1384"/>
                </a:lnTo>
                <a:lnTo>
                  <a:pt x="8616" y="1391"/>
                </a:lnTo>
                <a:lnTo>
                  <a:pt x="8624" y="1399"/>
                </a:lnTo>
                <a:lnTo>
                  <a:pt x="8631" y="1407"/>
                </a:lnTo>
                <a:lnTo>
                  <a:pt x="8638" y="1415"/>
                </a:lnTo>
                <a:lnTo>
                  <a:pt x="8648" y="1433"/>
                </a:lnTo>
                <a:lnTo>
                  <a:pt x="8659" y="1450"/>
                </a:lnTo>
                <a:lnTo>
                  <a:pt x="8666" y="1468"/>
                </a:lnTo>
                <a:lnTo>
                  <a:pt x="8673" y="1486"/>
                </a:lnTo>
                <a:lnTo>
                  <a:pt x="8677" y="1504"/>
                </a:lnTo>
                <a:lnTo>
                  <a:pt x="8679" y="1520"/>
                </a:lnTo>
                <a:lnTo>
                  <a:pt x="8681" y="1535"/>
                </a:lnTo>
                <a:lnTo>
                  <a:pt x="8681" y="1550"/>
                </a:lnTo>
                <a:lnTo>
                  <a:pt x="8681" y="2320"/>
                </a:lnTo>
                <a:lnTo>
                  <a:pt x="8681" y="2343"/>
                </a:lnTo>
                <a:lnTo>
                  <a:pt x="8678" y="2367"/>
                </a:lnTo>
                <a:lnTo>
                  <a:pt x="8676" y="2377"/>
                </a:lnTo>
                <a:lnTo>
                  <a:pt x="8673" y="2388"/>
                </a:lnTo>
                <a:lnTo>
                  <a:pt x="8669" y="2397"/>
                </a:lnTo>
                <a:lnTo>
                  <a:pt x="8666" y="2408"/>
                </a:lnTo>
                <a:lnTo>
                  <a:pt x="8662" y="2416"/>
                </a:lnTo>
                <a:lnTo>
                  <a:pt x="8658" y="2426"/>
                </a:lnTo>
                <a:lnTo>
                  <a:pt x="8652" y="2434"/>
                </a:lnTo>
                <a:lnTo>
                  <a:pt x="8646" y="2443"/>
                </a:lnTo>
                <a:lnTo>
                  <a:pt x="8641" y="2451"/>
                </a:lnTo>
                <a:lnTo>
                  <a:pt x="8633" y="2459"/>
                </a:lnTo>
                <a:lnTo>
                  <a:pt x="8626" y="2466"/>
                </a:lnTo>
                <a:lnTo>
                  <a:pt x="8619" y="2474"/>
                </a:lnTo>
                <a:lnTo>
                  <a:pt x="8603" y="2487"/>
                </a:lnTo>
                <a:lnTo>
                  <a:pt x="8586" y="2498"/>
                </a:lnTo>
                <a:lnTo>
                  <a:pt x="8568" y="2509"/>
                </a:lnTo>
                <a:lnTo>
                  <a:pt x="8550" y="2516"/>
                </a:lnTo>
                <a:lnTo>
                  <a:pt x="8531" y="2522"/>
                </a:lnTo>
                <a:lnTo>
                  <a:pt x="8511" y="2527"/>
                </a:lnTo>
                <a:lnTo>
                  <a:pt x="8490" y="2529"/>
                </a:lnTo>
                <a:lnTo>
                  <a:pt x="8469" y="2530"/>
                </a:lnTo>
                <a:lnTo>
                  <a:pt x="8454" y="2530"/>
                </a:lnTo>
                <a:lnTo>
                  <a:pt x="8441" y="2529"/>
                </a:lnTo>
                <a:lnTo>
                  <a:pt x="8427" y="2528"/>
                </a:lnTo>
                <a:lnTo>
                  <a:pt x="8413" y="2525"/>
                </a:lnTo>
                <a:lnTo>
                  <a:pt x="8400" y="2523"/>
                </a:lnTo>
                <a:lnTo>
                  <a:pt x="8389" y="2520"/>
                </a:lnTo>
                <a:lnTo>
                  <a:pt x="8377" y="2516"/>
                </a:lnTo>
                <a:lnTo>
                  <a:pt x="8365" y="2512"/>
                </a:lnTo>
                <a:lnTo>
                  <a:pt x="8356" y="2507"/>
                </a:lnTo>
                <a:lnTo>
                  <a:pt x="8345" y="2502"/>
                </a:lnTo>
                <a:lnTo>
                  <a:pt x="8336" y="2496"/>
                </a:lnTo>
                <a:lnTo>
                  <a:pt x="8327" y="2489"/>
                </a:lnTo>
                <a:lnTo>
                  <a:pt x="8319" y="2482"/>
                </a:lnTo>
                <a:lnTo>
                  <a:pt x="8311" y="2475"/>
                </a:lnTo>
                <a:lnTo>
                  <a:pt x="8304" y="2466"/>
                </a:lnTo>
                <a:lnTo>
                  <a:pt x="8297" y="2458"/>
                </a:lnTo>
                <a:lnTo>
                  <a:pt x="8285" y="2439"/>
                </a:lnTo>
                <a:lnTo>
                  <a:pt x="8274" y="2419"/>
                </a:lnTo>
                <a:lnTo>
                  <a:pt x="8265" y="2397"/>
                </a:lnTo>
                <a:lnTo>
                  <a:pt x="8257" y="2375"/>
                </a:lnTo>
                <a:lnTo>
                  <a:pt x="8252" y="2351"/>
                </a:lnTo>
                <a:lnTo>
                  <a:pt x="8248" y="2326"/>
                </a:lnTo>
                <a:lnTo>
                  <a:pt x="8246" y="2300"/>
                </a:lnTo>
                <a:lnTo>
                  <a:pt x="8245" y="2272"/>
                </a:lnTo>
                <a:close/>
                <a:moveTo>
                  <a:pt x="8720" y="2879"/>
                </a:moveTo>
                <a:lnTo>
                  <a:pt x="8748" y="2868"/>
                </a:lnTo>
                <a:lnTo>
                  <a:pt x="8775" y="2855"/>
                </a:lnTo>
                <a:lnTo>
                  <a:pt x="8801" y="2841"/>
                </a:lnTo>
                <a:lnTo>
                  <a:pt x="8826" y="2826"/>
                </a:lnTo>
                <a:lnTo>
                  <a:pt x="8849" y="2809"/>
                </a:lnTo>
                <a:lnTo>
                  <a:pt x="8873" y="2792"/>
                </a:lnTo>
                <a:lnTo>
                  <a:pt x="8895" y="2773"/>
                </a:lnTo>
                <a:lnTo>
                  <a:pt x="8915" y="2753"/>
                </a:lnTo>
                <a:lnTo>
                  <a:pt x="8936" y="2732"/>
                </a:lnTo>
                <a:lnTo>
                  <a:pt x="8955" y="2710"/>
                </a:lnTo>
                <a:lnTo>
                  <a:pt x="8973" y="2686"/>
                </a:lnTo>
                <a:lnTo>
                  <a:pt x="8989" y="2662"/>
                </a:lnTo>
                <a:lnTo>
                  <a:pt x="9005" y="2637"/>
                </a:lnTo>
                <a:lnTo>
                  <a:pt x="9019" y="2610"/>
                </a:lnTo>
                <a:lnTo>
                  <a:pt x="9033" y="2583"/>
                </a:lnTo>
                <a:lnTo>
                  <a:pt x="9044" y="2553"/>
                </a:lnTo>
                <a:lnTo>
                  <a:pt x="9055" y="2524"/>
                </a:lnTo>
                <a:lnTo>
                  <a:pt x="9065" y="2494"/>
                </a:lnTo>
                <a:lnTo>
                  <a:pt x="9073" y="2462"/>
                </a:lnTo>
                <a:lnTo>
                  <a:pt x="9079" y="2430"/>
                </a:lnTo>
                <a:lnTo>
                  <a:pt x="9085" y="2397"/>
                </a:lnTo>
                <a:lnTo>
                  <a:pt x="9088" y="2363"/>
                </a:lnTo>
                <a:lnTo>
                  <a:pt x="9090" y="2329"/>
                </a:lnTo>
                <a:lnTo>
                  <a:pt x="9091" y="2293"/>
                </a:lnTo>
                <a:lnTo>
                  <a:pt x="9091" y="1567"/>
                </a:lnTo>
                <a:lnTo>
                  <a:pt x="9091" y="1539"/>
                </a:lnTo>
                <a:lnTo>
                  <a:pt x="9089" y="1510"/>
                </a:lnTo>
                <a:lnTo>
                  <a:pt x="9086" y="1481"/>
                </a:lnTo>
                <a:lnTo>
                  <a:pt x="9081" y="1453"/>
                </a:lnTo>
                <a:lnTo>
                  <a:pt x="9076" y="1424"/>
                </a:lnTo>
                <a:lnTo>
                  <a:pt x="9070" y="1396"/>
                </a:lnTo>
                <a:lnTo>
                  <a:pt x="9062" y="1368"/>
                </a:lnTo>
                <a:lnTo>
                  <a:pt x="9053" y="1340"/>
                </a:lnTo>
                <a:lnTo>
                  <a:pt x="9043" y="1312"/>
                </a:lnTo>
                <a:lnTo>
                  <a:pt x="9032" y="1286"/>
                </a:lnTo>
                <a:lnTo>
                  <a:pt x="9020" y="1259"/>
                </a:lnTo>
                <a:lnTo>
                  <a:pt x="9006" y="1234"/>
                </a:lnTo>
                <a:lnTo>
                  <a:pt x="8991" y="1209"/>
                </a:lnTo>
                <a:lnTo>
                  <a:pt x="8976" y="1185"/>
                </a:lnTo>
                <a:lnTo>
                  <a:pt x="8959" y="1162"/>
                </a:lnTo>
                <a:lnTo>
                  <a:pt x="8940" y="1139"/>
                </a:lnTo>
                <a:lnTo>
                  <a:pt x="8920" y="1118"/>
                </a:lnTo>
                <a:lnTo>
                  <a:pt x="8899" y="1098"/>
                </a:lnTo>
                <a:lnTo>
                  <a:pt x="8877" y="1078"/>
                </a:lnTo>
                <a:lnTo>
                  <a:pt x="8854" y="1060"/>
                </a:lnTo>
                <a:lnTo>
                  <a:pt x="8829" y="1043"/>
                </a:lnTo>
                <a:lnTo>
                  <a:pt x="8803" y="1026"/>
                </a:lnTo>
                <a:lnTo>
                  <a:pt x="8775" y="1011"/>
                </a:lnTo>
                <a:lnTo>
                  <a:pt x="8747" y="997"/>
                </a:lnTo>
                <a:lnTo>
                  <a:pt x="8716" y="984"/>
                </a:lnTo>
                <a:lnTo>
                  <a:pt x="8685" y="973"/>
                </a:lnTo>
                <a:lnTo>
                  <a:pt x="8652" y="964"/>
                </a:lnTo>
                <a:lnTo>
                  <a:pt x="8619" y="956"/>
                </a:lnTo>
                <a:lnTo>
                  <a:pt x="8583" y="950"/>
                </a:lnTo>
                <a:lnTo>
                  <a:pt x="8547" y="946"/>
                </a:lnTo>
                <a:lnTo>
                  <a:pt x="8508" y="943"/>
                </a:lnTo>
                <a:lnTo>
                  <a:pt x="8469" y="942"/>
                </a:lnTo>
                <a:lnTo>
                  <a:pt x="8427" y="943"/>
                </a:lnTo>
                <a:lnTo>
                  <a:pt x="8387" y="946"/>
                </a:lnTo>
                <a:lnTo>
                  <a:pt x="8348" y="950"/>
                </a:lnTo>
                <a:lnTo>
                  <a:pt x="8311" y="956"/>
                </a:lnTo>
                <a:lnTo>
                  <a:pt x="8293" y="960"/>
                </a:lnTo>
                <a:lnTo>
                  <a:pt x="8275" y="965"/>
                </a:lnTo>
                <a:lnTo>
                  <a:pt x="8258" y="969"/>
                </a:lnTo>
                <a:lnTo>
                  <a:pt x="8241" y="974"/>
                </a:lnTo>
                <a:lnTo>
                  <a:pt x="8226" y="979"/>
                </a:lnTo>
                <a:lnTo>
                  <a:pt x="8210" y="986"/>
                </a:lnTo>
                <a:lnTo>
                  <a:pt x="8194" y="992"/>
                </a:lnTo>
                <a:lnTo>
                  <a:pt x="8179" y="1000"/>
                </a:lnTo>
                <a:lnTo>
                  <a:pt x="8150" y="1014"/>
                </a:lnTo>
                <a:lnTo>
                  <a:pt x="8123" y="1030"/>
                </a:lnTo>
                <a:lnTo>
                  <a:pt x="8096" y="1047"/>
                </a:lnTo>
                <a:lnTo>
                  <a:pt x="8071" y="1065"/>
                </a:lnTo>
                <a:lnTo>
                  <a:pt x="8048" y="1084"/>
                </a:lnTo>
                <a:lnTo>
                  <a:pt x="8025" y="1103"/>
                </a:lnTo>
                <a:lnTo>
                  <a:pt x="8004" y="1125"/>
                </a:lnTo>
                <a:lnTo>
                  <a:pt x="7985" y="1147"/>
                </a:lnTo>
                <a:lnTo>
                  <a:pt x="7967" y="1169"/>
                </a:lnTo>
                <a:lnTo>
                  <a:pt x="7949" y="1192"/>
                </a:lnTo>
                <a:lnTo>
                  <a:pt x="7933" y="1217"/>
                </a:lnTo>
                <a:lnTo>
                  <a:pt x="7919" y="1242"/>
                </a:lnTo>
                <a:lnTo>
                  <a:pt x="7906" y="1266"/>
                </a:lnTo>
                <a:lnTo>
                  <a:pt x="7894" y="1293"/>
                </a:lnTo>
                <a:lnTo>
                  <a:pt x="7883" y="1319"/>
                </a:lnTo>
                <a:lnTo>
                  <a:pt x="7875" y="1347"/>
                </a:lnTo>
                <a:lnTo>
                  <a:pt x="7868" y="1374"/>
                </a:lnTo>
                <a:lnTo>
                  <a:pt x="7860" y="1402"/>
                </a:lnTo>
                <a:lnTo>
                  <a:pt x="7855" y="1430"/>
                </a:lnTo>
                <a:lnTo>
                  <a:pt x="7850" y="1457"/>
                </a:lnTo>
                <a:lnTo>
                  <a:pt x="7845" y="1485"/>
                </a:lnTo>
                <a:lnTo>
                  <a:pt x="7843" y="1512"/>
                </a:lnTo>
                <a:lnTo>
                  <a:pt x="7841" y="1540"/>
                </a:lnTo>
                <a:lnTo>
                  <a:pt x="7841" y="1567"/>
                </a:lnTo>
                <a:lnTo>
                  <a:pt x="7841" y="2261"/>
                </a:lnTo>
                <a:lnTo>
                  <a:pt x="7841" y="2294"/>
                </a:lnTo>
                <a:lnTo>
                  <a:pt x="7843" y="2326"/>
                </a:lnTo>
                <a:lnTo>
                  <a:pt x="7845" y="2358"/>
                </a:lnTo>
                <a:lnTo>
                  <a:pt x="7850" y="2390"/>
                </a:lnTo>
                <a:lnTo>
                  <a:pt x="7855" y="2422"/>
                </a:lnTo>
                <a:lnTo>
                  <a:pt x="7861" y="2452"/>
                </a:lnTo>
                <a:lnTo>
                  <a:pt x="7869" y="2483"/>
                </a:lnTo>
                <a:lnTo>
                  <a:pt x="7876" y="2513"/>
                </a:lnTo>
                <a:lnTo>
                  <a:pt x="7886" y="2542"/>
                </a:lnTo>
                <a:lnTo>
                  <a:pt x="7897" y="2572"/>
                </a:lnTo>
                <a:lnTo>
                  <a:pt x="7909" y="2600"/>
                </a:lnTo>
                <a:lnTo>
                  <a:pt x="7922" y="2626"/>
                </a:lnTo>
                <a:lnTo>
                  <a:pt x="7936" y="2653"/>
                </a:lnTo>
                <a:lnTo>
                  <a:pt x="7952" y="2677"/>
                </a:lnTo>
                <a:lnTo>
                  <a:pt x="7969" y="2701"/>
                </a:lnTo>
                <a:lnTo>
                  <a:pt x="7987" y="2725"/>
                </a:lnTo>
                <a:lnTo>
                  <a:pt x="8006" y="2747"/>
                </a:lnTo>
                <a:lnTo>
                  <a:pt x="8027" y="2768"/>
                </a:lnTo>
                <a:lnTo>
                  <a:pt x="8050" y="2787"/>
                </a:lnTo>
                <a:lnTo>
                  <a:pt x="8074" y="2806"/>
                </a:lnTo>
                <a:lnTo>
                  <a:pt x="8098" y="2824"/>
                </a:lnTo>
                <a:lnTo>
                  <a:pt x="8125" y="2840"/>
                </a:lnTo>
                <a:lnTo>
                  <a:pt x="8152" y="2855"/>
                </a:lnTo>
                <a:lnTo>
                  <a:pt x="8182" y="2869"/>
                </a:lnTo>
                <a:lnTo>
                  <a:pt x="8197" y="2875"/>
                </a:lnTo>
                <a:lnTo>
                  <a:pt x="8213" y="2881"/>
                </a:lnTo>
                <a:lnTo>
                  <a:pt x="8229" y="2887"/>
                </a:lnTo>
                <a:lnTo>
                  <a:pt x="8245" y="2892"/>
                </a:lnTo>
                <a:lnTo>
                  <a:pt x="8279" y="2901"/>
                </a:lnTo>
                <a:lnTo>
                  <a:pt x="8313" y="2909"/>
                </a:lnTo>
                <a:lnTo>
                  <a:pt x="8351" y="2915"/>
                </a:lnTo>
                <a:lnTo>
                  <a:pt x="8389" y="2918"/>
                </a:lnTo>
                <a:lnTo>
                  <a:pt x="8428" y="2922"/>
                </a:lnTo>
                <a:lnTo>
                  <a:pt x="8469" y="2923"/>
                </a:lnTo>
                <a:lnTo>
                  <a:pt x="8503" y="2922"/>
                </a:lnTo>
                <a:lnTo>
                  <a:pt x="8536" y="2919"/>
                </a:lnTo>
                <a:lnTo>
                  <a:pt x="8569" y="2916"/>
                </a:lnTo>
                <a:lnTo>
                  <a:pt x="8601" y="2911"/>
                </a:lnTo>
                <a:lnTo>
                  <a:pt x="8631" y="2906"/>
                </a:lnTo>
                <a:lnTo>
                  <a:pt x="8662" y="2898"/>
                </a:lnTo>
                <a:lnTo>
                  <a:pt x="8691" y="2889"/>
                </a:lnTo>
                <a:lnTo>
                  <a:pt x="8720" y="2879"/>
                </a:lnTo>
                <a:close/>
                <a:moveTo>
                  <a:pt x="7500" y="1827"/>
                </a:moveTo>
                <a:lnTo>
                  <a:pt x="7509" y="1798"/>
                </a:lnTo>
                <a:lnTo>
                  <a:pt x="7518" y="1767"/>
                </a:lnTo>
                <a:lnTo>
                  <a:pt x="7525" y="1738"/>
                </a:lnTo>
                <a:lnTo>
                  <a:pt x="7531" y="1706"/>
                </a:lnTo>
                <a:lnTo>
                  <a:pt x="7536" y="1674"/>
                </a:lnTo>
                <a:lnTo>
                  <a:pt x="7539" y="1641"/>
                </a:lnTo>
                <a:lnTo>
                  <a:pt x="7541" y="1607"/>
                </a:lnTo>
                <a:lnTo>
                  <a:pt x="7542" y="1572"/>
                </a:lnTo>
                <a:lnTo>
                  <a:pt x="7541" y="1533"/>
                </a:lnTo>
                <a:lnTo>
                  <a:pt x="7539" y="1495"/>
                </a:lnTo>
                <a:lnTo>
                  <a:pt x="7535" y="1459"/>
                </a:lnTo>
                <a:lnTo>
                  <a:pt x="7531" y="1423"/>
                </a:lnTo>
                <a:lnTo>
                  <a:pt x="7523" y="1390"/>
                </a:lnTo>
                <a:lnTo>
                  <a:pt x="7516" y="1358"/>
                </a:lnTo>
                <a:lnTo>
                  <a:pt x="7506" y="1326"/>
                </a:lnTo>
                <a:lnTo>
                  <a:pt x="7496" y="1296"/>
                </a:lnTo>
                <a:lnTo>
                  <a:pt x="7484" y="1268"/>
                </a:lnTo>
                <a:lnTo>
                  <a:pt x="7470" y="1241"/>
                </a:lnTo>
                <a:lnTo>
                  <a:pt x="7455" y="1215"/>
                </a:lnTo>
                <a:lnTo>
                  <a:pt x="7441" y="1190"/>
                </a:lnTo>
                <a:lnTo>
                  <a:pt x="7424" y="1167"/>
                </a:lnTo>
                <a:lnTo>
                  <a:pt x="7406" y="1145"/>
                </a:lnTo>
                <a:lnTo>
                  <a:pt x="7387" y="1125"/>
                </a:lnTo>
                <a:lnTo>
                  <a:pt x="7366" y="1104"/>
                </a:lnTo>
                <a:lnTo>
                  <a:pt x="7345" y="1086"/>
                </a:lnTo>
                <a:lnTo>
                  <a:pt x="7323" y="1069"/>
                </a:lnTo>
                <a:lnTo>
                  <a:pt x="7300" y="1054"/>
                </a:lnTo>
                <a:lnTo>
                  <a:pt x="7275" y="1039"/>
                </a:lnTo>
                <a:lnTo>
                  <a:pt x="7250" y="1025"/>
                </a:lnTo>
                <a:lnTo>
                  <a:pt x="7223" y="1013"/>
                </a:lnTo>
                <a:lnTo>
                  <a:pt x="7196" y="1003"/>
                </a:lnTo>
                <a:lnTo>
                  <a:pt x="7167" y="992"/>
                </a:lnTo>
                <a:lnTo>
                  <a:pt x="7138" y="984"/>
                </a:lnTo>
                <a:lnTo>
                  <a:pt x="7108" y="976"/>
                </a:lnTo>
                <a:lnTo>
                  <a:pt x="7077" y="970"/>
                </a:lnTo>
                <a:lnTo>
                  <a:pt x="7045" y="965"/>
                </a:lnTo>
                <a:lnTo>
                  <a:pt x="7014" y="961"/>
                </a:lnTo>
                <a:lnTo>
                  <a:pt x="6981" y="958"/>
                </a:lnTo>
                <a:lnTo>
                  <a:pt x="6948" y="957"/>
                </a:lnTo>
                <a:lnTo>
                  <a:pt x="6914" y="956"/>
                </a:lnTo>
                <a:lnTo>
                  <a:pt x="6295" y="956"/>
                </a:lnTo>
                <a:lnTo>
                  <a:pt x="6295" y="2905"/>
                </a:lnTo>
                <a:lnTo>
                  <a:pt x="6701" y="2905"/>
                </a:lnTo>
                <a:lnTo>
                  <a:pt x="6701" y="2194"/>
                </a:lnTo>
                <a:lnTo>
                  <a:pt x="6936" y="2194"/>
                </a:lnTo>
                <a:lnTo>
                  <a:pt x="6971" y="2193"/>
                </a:lnTo>
                <a:lnTo>
                  <a:pt x="7005" y="2191"/>
                </a:lnTo>
                <a:lnTo>
                  <a:pt x="7038" y="2188"/>
                </a:lnTo>
                <a:lnTo>
                  <a:pt x="7070" y="2182"/>
                </a:lnTo>
                <a:lnTo>
                  <a:pt x="7101" y="2176"/>
                </a:lnTo>
                <a:lnTo>
                  <a:pt x="7131" y="2169"/>
                </a:lnTo>
                <a:lnTo>
                  <a:pt x="7160" y="2159"/>
                </a:lnTo>
                <a:lnTo>
                  <a:pt x="7188" y="2149"/>
                </a:lnTo>
                <a:lnTo>
                  <a:pt x="7216" y="2137"/>
                </a:lnTo>
                <a:lnTo>
                  <a:pt x="7243" y="2124"/>
                </a:lnTo>
                <a:lnTo>
                  <a:pt x="7268" y="2110"/>
                </a:lnTo>
                <a:lnTo>
                  <a:pt x="7292" y="2096"/>
                </a:lnTo>
                <a:lnTo>
                  <a:pt x="7316" y="2079"/>
                </a:lnTo>
                <a:lnTo>
                  <a:pt x="7338" y="2062"/>
                </a:lnTo>
                <a:lnTo>
                  <a:pt x="7359" y="2044"/>
                </a:lnTo>
                <a:lnTo>
                  <a:pt x="7380" y="2024"/>
                </a:lnTo>
                <a:lnTo>
                  <a:pt x="7398" y="2002"/>
                </a:lnTo>
                <a:lnTo>
                  <a:pt x="7416" y="1981"/>
                </a:lnTo>
                <a:lnTo>
                  <a:pt x="7433" y="1958"/>
                </a:lnTo>
                <a:lnTo>
                  <a:pt x="7448" y="1934"/>
                </a:lnTo>
                <a:lnTo>
                  <a:pt x="7463" y="1908"/>
                </a:lnTo>
                <a:lnTo>
                  <a:pt x="7477" y="1882"/>
                </a:lnTo>
                <a:lnTo>
                  <a:pt x="7488" y="1855"/>
                </a:lnTo>
                <a:lnTo>
                  <a:pt x="7500" y="1827"/>
                </a:lnTo>
                <a:close/>
              </a:path>
            </a:pathLst>
          </a:custGeom>
          <a:solidFill>
            <a:srgbClr val="005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0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7988" y="188642"/>
            <a:ext cx="9574055" cy="498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Приложение</a:t>
            </a:r>
          </a:p>
        </p:txBody>
      </p:sp>
      <p:sp>
        <p:nvSpPr>
          <p:cNvPr id="28" name="Объект 4"/>
          <p:cNvSpPr>
            <a:spLocks noGrp="1"/>
          </p:cNvSpPr>
          <p:nvPr>
            <p:ph sz="quarter" idx="10"/>
          </p:nvPr>
        </p:nvSpPr>
        <p:spPr>
          <a:xfrm>
            <a:off x="407988" y="981075"/>
            <a:ext cx="11376025" cy="519271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10701867" y="6383285"/>
            <a:ext cx="1490133" cy="2941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1199306" y="6449773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400" b="0" smtClean="0">
                <a:solidFill>
                  <a:schemeClr val="accent1"/>
                </a:solidFill>
              </a:rPr>
              <a:pPr algn="r"/>
              <a:t>‹#›</a:t>
            </a:fld>
            <a:endParaRPr lang="ru-RU" sz="1400" b="0" dirty="0">
              <a:solidFill>
                <a:schemeClr val="accent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11777457" y="6340221"/>
            <a:ext cx="0" cy="380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"/>
          <p:cNvSpPr>
            <a:spLocks noEditPoints="1"/>
          </p:cNvSpPr>
          <p:nvPr userDrawn="1"/>
        </p:nvSpPr>
        <p:spPr bwMode="auto">
          <a:xfrm>
            <a:off x="10225088" y="195263"/>
            <a:ext cx="1582737" cy="496887"/>
          </a:xfrm>
          <a:custGeom>
            <a:avLst/>
            <a:gdLst>
              <a:gd name="T0" fmla="*/ 7138 w 16949"/>
              <a:gd name="T1" fmla="*/ 1495 h 5321"/>
              <a:gd name="T2" fmla="*/ 7496 w 16949"/>
              <a:gd name="T3" fmla="*/ 5010 h 5321"/>
              <a:gd name="T4" fmla="*/ 7541 w 16949"/>
              <a:gd name="T5" fmla="*/ 3941 h 5321"/>
              <a:gd name="T6" fmla="*/ 6415 w 16949"/>
              <a:gd name="T7" fmla="*/ 3947 h 5321"/>
              <a:gd name="T8" fmla="*/ 6461 w 16949"/>
              <a:gd name="T9" fmla="*/ 5012 h 5321"/>
              <a:gd name="T10" fmla="*/ 6597 w 16949"/>
              <a:gd name="T11" fmla="*/ 4717 h 5321"/>
              <a:gd name="T12" fmla="*/ 6725 w 16949"/>
              <a:gd name="T13" fmla="*/ 4004 h 5321"/>
              <a:gd name="T14" fmla="*/ 7383 w 16949"/>
              <a:gd name="T15" fmla="*/ 4292 h 5321"/>
              <a:gd name="T16" fmla="*/ 7114 w 16949"/>
              <a:gd name="T17" fmla="*/ 3972 h 5321"/>
              <a:gd name="T18" fmla="*/ 8237 w 16949"/>
              <a:gd name="T19" fmla="*/ 4959 h 5321"/>
              <a:gd name="T20" fmla="*/ 8430 w 16949"/>
              <a:gd name="T21" fmla="*/ 3886 h 5321"/>
              <a:gd name="T22" fmla="*/ 8788 w 16949"/>
              <a:gd name="T23" fmla="*/ 3755 h 5321"/>
              <a:gd name="T24" fmla="*/ 8027 w 16949"/>
              <a:gd name="T25" fmla="*/ 3798 h 5321"/>
              <a:gd name="T26" fmla="*/ 8096 w 16949"/>
              <a:gd name="T27" fmla="*/ 5215 h 5321"/>
              <a:gd name="T28" fmla="*/ 8836 w 16949"/>
              <a:gd name="T29" fmla="*/ 5138 h 5321"/>
              <a:gd name="T30" fmla="*/ 9974 w 16949"/>
              <a:gd name="T31" fmla="*/ 5304 h 5321"/>
              <a:gd name="T32" fmla="*/ 10229 w 16949"/>
              <a:gd name="T33" fmla="*/ 3638 h 5321"/>
              <a:gd name="T34" fmla="*/ 11947 w 16949"/>
              <a:gd name="T35" fmla="*/ 4334 h 5321"/>
              <a:gd name="T36" fmla="*/ 12772 w 16949"/>
              <a:gd name="T37" fmla="*/ 5056 h 5321"/>
              <a:gd name="T38" fmla="*/ 12384 w 16949"/>
              <a:gd name="T39" fmla="*/ 5206 h 5321"/>
              <a:gd name="T40" fmla="*/ 13143 w 16949"/>
              <a:gd name="T41" fmla="*/ 5123 h 5321"/>
              <a:gd name="T42" fmla="*/ 13068 w 16949"/>
              <a:gd name="T43" fmla="*/ 3722 h 5321"/>
              <a:gd name="T44" fmla="*/ 12306 w 16949"/>
              <a:gd name="T45" fmla="*/ 3835 h 5321"/>
              <a:gd name="T46" fmla="*/ 12811 w 16949"/>
              <a:gd name="T47" fmla="*/ 3889 h 5321"/>
              <a:gd name="T48" fmla="*/ 14174 w 16949"/>
              <a:gd name="T49" fmla="*/ 5004 h 5321"/>
              <a:gd name="T50" fmla="*/ 13785 w 16949"/>
              <a:gd name="T51" fmla="*/ 4819 h 5321"/>
              <a:gd name="T52" fmla="*/ 14135 w 16949"/>
              <a:gd name="T53" fmla="*/ 3912 h 5321"/>
              <a:gd name="T54" fmla="*/ 14224 w 16949"/>
              <a:gd name="T55" fmla="*/ 3655 h 5321"/>
              <a:gd name="T56" fmla="*/ 13525 w 16949"/>
              <a:gd name="T57" fmla="*/ 3993 h 5321"/>
              <a:gd name="T58" fmla="*/ 13900 w 16949"/>
              <a:gd name="T59" fmla="*/ 5308 h 5321"/>
              <a:gd name="T60" fmla="*/ 14508 w 16949"/>
              <a:gd name="T61" fmla="*/ 4971 h 5321"/>
              <a:gd name="T62" fmla="*/ 3892 w 16949"/>
              <a:gd name="T63" fmla="*/ 294 h 5321"/>
              <a:gd name="T64" fmla="*/ 206 w 16949"/>
              <a:gd name="T65" fmla="*/ 1631 h 5321"/>
              <a:gd name="T66" fmla="*/ 3649 w 16949"/>
              <a:gd name="T67" fmla="*/ 1268 h 5321"/>
              <a:gd name="T68" fmla="*/ 5165 w 16949"/>
              <a:gd name="T69" fmla="*/ 1743 h 5321"/>
              <a:gd name="T70" fmla="*/ 1377 w 16949"/>
              <a:gd name="T71" fmla="*/ 325 h 5321"/>
              <a:gd name="T72" fmla="*/ 4376 w 16949"/>
              <a:gd name="T73" fmla="*/ 4696 h 5321"/>
              <a:gd name="T74" fmla="*/ 197 w 16949"/>
              <a:gd name="T75" fmla="*/ 3664 h 5321"/>
              <a:gd name="T76" fmla="*/ 1649 w 16949"/>
              <a:gd name="T77" fmla="*/ 5122 h 5321"/>
              <a:gd name="T78" fmla="*/ 3235 w 16949"/>
              <a:gd name="T79" fmla="*/ 1607 h 5321"/>
              <a:gd name="T80" fmla="*/ 13823 w 16949"/>
              <a:gd name="T81" fmla="*/ 956 h 5321"/>
              <a:gd name="T82" fmla="*/ 11859 w 16949"/>
              <a:gd name="T83" fmla="*/ 1409 h 5321"/>
              <a:gd name="T84" fmla="*/ 11929 w 16949"/>
              <a:gd name="T85" fmla="*/ 983 h 5321"/>
              <a:gd name="T86" fmla="*/ 11106 w 16949"/>
              <a:gd name="T87" fmla="*/ 1319 h 5321"/>
              <a:gd name="T88" fmla="*/ 11416 w 16949"/>
              <a:gd name="T89" fmla="*/ 2875 h 5321"/>
              <a:gd name="T90" fmla="*/ 12250 w 16949"/>
              <a:gd name="T91" fmla="*/ 2594 h 5321"/>
              <a:gd name="T92" fmla="*/ 11548 w 16949"/>
              <a:gd name="T93" fmla="*/ 2489 h 5321"/>
              <a:gd name="T94" fmla="*/ 10068 w 16949"/>
              <a:gd name="T95" fmla="*/ 2922 h 5321"/>
              <a:gd name="T96" fmla="*/ 10328 w 16949"/>
              <a:gd name="T97" fmla="*/ 2349 h 5321"/>
              <a:gd name="T98" fmla="*/ 9901 w 16949"/>
              <a:gd name="T99" fmla="*/ 2375 h 5321"/>
              <a:gd name="T100" fmla="*/ 10186 w 16949"/>
              <a:gd name="T101" fmla="*/ 1347 h 5321"/>
              <a:gd name="T102" fmla="*/ 10448 w 16949"/>
              <a:gd name="T103" fmla="*/ 1030 h 5321"/>
              <a:gd name="T104" fmla="*/ 9575 w 16949"/>
              <a:gd name="T105" fmla="*/ 1217 h 5321"/>
              <a:gd name="T106" fmla="*/ 8252 w 16949"/>
              <a:gd name="T107" fmla="*/ 1497 h 5321"/>
              <a:gd name="T108" fmla="*/ 8638 w 16949"/>
              <a:gd name="T109" fmla="*/ 1415 h 5321"/>
              <a:gd name="T110" fmla="*/ 8413 w 16949"/>
              <a:gd name="T111" fmla="*/ 2525 h 5321"/>
              <a:gd name="T112" fmla="*/ 9019 w 16949"/>
              <a:gd name="T113" fmla="*/ 2610 h 5321"/>
              <a:gd name="T114" fmla="*/ 8747 w 16949"/>
              <a:gd name="T115" fmla="*/ 997 h 5321"/>
              <a:gd name="T116" fmla="*/ 7883 w 16949"/>
              <a:gd name="T117" fmla="*/ 1319 h 5321"/>
              <a:gd name="T118" fmla="*/ 8197 w 16949"/>
              <a:gd name="T119" fmla="*/ 2875 h 5321"/>
              <a:gd name="T120" fmla="*/ 7484 w 16949"/>
              <a:gd name="T121" fmla="*/ 1268 h 5321"/>
              <a:gd name="T122" fmla="*/ 7160 w 16949"/>
              <a:gd name="T123" fmla="*/ 215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949" h="5321">
                <a:moveTo>
                  <a:pt x="7075" y="1760"/>
                </a:moveTo>
                <a:lnTo>
                  <a:pt x="7058" y="1773"/>
                </a:lnTo>
                <a:lnTo>
                  <a:pt x="7040" y="1784"/>
                </a:lnTo>
                <a:lnTo>
                  <a:pt x="7021" y="1794"/>
                </a:lnTo>
                <a:lnTo>
                  <a:pt x="7001" y="1802"/>
                </a:lnTo>
                <a:lnTo>
                  <a:pt x="6981" y="1808"/>
                </a:lnTo>
                <a:lnTo>
                  <a:pt x="6961" y="1812"/>
                </a:lnTo>
                <a:lnTo>
                  <a:pt x="6940" y="1815"/>
                </a:lnTo>
                <a:lnTo>
                  <a:pt x="6917" y="1815"/>
                </a:lnTo>
                <a:lnTo>
                  <a:pt x="6701" y="1815"/>
                </a:lnTo>
                <a:lnTo>
                  <a:pt x="6701" y="1331"/>
                </a:lnTo>
                <a:lnTo>
                  <a:pt x="6914" y="1331"/>
                </a:lnTo>
                <a:lnTo>
                  <a:pt x="6940" y="1332"/>
                </a:lnTo>
                <a:lnTo>
                  <a:pt x="6965" y="1334"/>
                </a:lnTo>
                <a:lnTo>
                  <a:pt x="6988" y="1338"/>
                </a:lnTo>
                <a:lnTo>
                  <a:pt x="7009" y="1345"/>
                </a:lnTo>
                <a:lnTo>
                  <a:pt x="7020" y="1349"/>
                </a:lnTo>
                <a:lnTo>
                  <a:pt x="7030" y="1352"/>
                </a:lnTo>
                <a:lnTo>
                  <a:pt x="7039" y="1358"/>
                </a:lnTo>
                <a:lnTo>
                  <a:pt x="7049" y="1362"/>
                </a:lnTo>
                <a:lnTo>
                  <a:pt x="7058" y="1368"/>
                </a:lnTo>
                <a:lnTo>
                  <a:pt x="7067" y="1373"/>
                </a:lnTo>
                <a:lnTo>
                  <a:pt x="7074" y="1380"/>
                </a:lnTo>
                <a:lnTo>
                  <a:pt x="7083" y="1386"/>
                </a:lnTo>
                <a:lnTo>
                  <a:pt x="7090" y="1394"/>
                </a:lnTo>
                <a:lnTo>
                  <a:pt x="7096" y="1401"/>
                </a:lnTo>
                <a:lnTo>
                  <a:pt x="7104" y="1409"/>
                </a:lnTo>
                <a:lnTo>
                  <a:pt x="7109" y="1418"/>
                </a:lnTo>
                <a:lnTo>
                  <a:pt x="7114" y="1427"/>
                </a:lnTo>
                <a:lnTo>
                  <a:pt x="7120" y="1437"/>
                </a:lnTo>
                <a:lnTo>
                  <a:pt x="7124" y="1448"/>
                </a:lnTo>
                <a:lnTo>
                  <a:pt x="7128" y="1459"/>
                </a:lnTo>
                <a:lnTo>
                  <a:pt x="7132" y="1470"/>
                </a:lnTo>
                <a:lnTo>
                  <a:pt x="7136" y="1482"/>
                </a:lnTo>
                <a:lnTo>
                  <a:pt x="7138" y="1495"/>
                </a:lnTo>
                <a:lnTo>
                  <a:pt x="7140" y="1508"/>
                </a:lnTo>
                <a:lnTo>
                  <a:pt x="7143" y="1536"/>
                </a:lnTo>
                <a:lnTo>
                  <a:pt x="7144" y="1567"/>
                </a:lnTo>
                <a:lnTo>
                  <a:pt x="7144" y="1584"/>
                </a:lnTo>
                <a:lnTo>
                  <a:pt x="7143" y="1600"/>
                </a:lnTo>
                <a:lnTo>
                  <a:pt x="7142" y="1616"/>
                </a:lnTo>
                <a:lnTo>
                  <a:pt x="7140" y="1631"/>
                </a:lnTo>
                <a:lnTo>
                  <a:pt x="7138" y="1644"/>
                </a:lnTo>
                <a:lnTo>
                  <a:pt x="7134" y="1658"/>
                </a:lnTo>
                <a:lnTo>
                  <a:pt x="7131" y="1671"/>
                </a:lnTo>
                <a:lnTo>
                  <a:pt x="7127" y="1684"/>
                </a:lnTo>
                <a:lnTo>
                  <a:pt x="7123" y="1695"/>
                </a:lnTo>
                <a:lnTo>
                  <a:pt x="7118" y="1706"/>
                </a:lnTo>
                <a:lnTo>
                  <a:pt x="7111" y="1716"/>
                </a:lnTo>
                <a:lnTo>
                  <a:pt x="7106" y="1727"/>
                </a:lnTo>
                <a:lnTo>
                  <a:pt x="7098" y="1736"/>
                </a:lnTo>
                <a:lnTo>
                  <a:pt x="7091" y="1744"/>
                </a:lnTo>
                <a:lnTo>
                  <a:pt x="7084" y="1752"/>
                </a:lnTo>
                <a:lnTo>
                  <a:pt x="7075" y="1760"/>
                </a:lnTo>
                <a:close/>
                <a:moveTo>
                  <a:pt x="6845" y="5304"/>
                </a:moveTo>
                <a:lnTo>
                  <a:pt x="7111" y="5304"/>
                </a:lnTo>
                <a:lnTo>
                  <a:pt x="7111" y="5165"/>
                </a:lnTo>
                <a:lnTo>
                  <a:pt x="7151" y="5161"/>
                </a:lnTo>
                <a:lnTo>
                  <a:pt x="7188" y="5156"/>
                </a:lnTo>
                <a:lnTo>
                  <a:pt x="7225" y="5148"/>
                </a:lnTo>
                <a:lnTo>
                  <a:pt x="7259" y="5140"/>
                </a:lnTo>
                <a:lnTo>
                  <a:pt x="7291" y="5130"/>
                </a:lnTo>
                <a:lnTo>
                  <a:pt x="7323" y="5120"/>
                </a:lnTo>
                <a:lnTo>
                  <a:pt x="7352" y="5108"/>
                </a:lnTo>
                <a:lnTo>
                  <a:pt x="7379" y="5094"/>
                </a:lnTo>
                <a:lnTo>
                  <a:pt x="7406" y="5080"/>
                </a:lnTo>
                <a:lnTo>
                  <a:pt x="7430" y="5064"/>
                </a:lnTo>
                <a:lnTo>
                  <a:pt x="7453" y="5047"/>
                </a:lnTo>
                <a:lnTo>
                  <a:pt x="7476" y="5029"/>
                </a:lnTo>
                <a:lnTo>
                  <a:pt x="7496" y="5010"/>
                </a:lnTo>
                <a:lnTo>
                  <a:pt x="7515" y="4989"/>
                </a:lnTo>
                <a:lnTo>
                  <a:pt x="7533" y="4967"/>
                </a:lnTo>
                <a:lnTo>
                  <a:pt x="7549" y="4944"/>
                </a:lnTo>
                <a:lnTo>
                  <a:pt x="7563" y="4921"/>
                </a:lnTo>
                <a:lnTo>
                  <a:pt x="7577" y="4895"/>
                </a:lnTo>
                <a:lnTo>
                  <a:pt x="7590" y="4869"/>
                </a:lnTo>
                <a:lnTo>
                  <a:pt x="7602" y="4842"/>
                </a:lnTo>
                <a:lnTo>
                  <a:pt x="7612" y="4814"/>
                </a:lnTo>
                <a:lnTo>
                  <a:pt x="7622" y="4784"/>
                </a:lnTo>
                <a:lnTo>
                  <a:pt x="7630" y="4753"/>
                </a:lnTo>
                <a:lnTo>
                  <a:pt x="7638" y="4723"/>
                </a:lnTo>
                <a:lnTo>
                  <a:pt x="7644" y="4690"/>
                </a:lnTo>
                <a:lnTo>
                  <a:pt x="7649" y="4656"/>
                </a:lnTo>
                <a:lnTo>
                  <a:pt x="7654" y="4622"/>
                </a:lnTo>
                <a:lnTo>
                  <a:pt x="7658" y="4586"/>
                </a:lnTo>
                <a:lnTo>
                  <a:pt x="7660" y="4550"/>
                </a:lnTo>
                <a:lnTo>
                  <a:pt x="7662" y="4513"/>
                </a:lnTo>
                <a:lnTo>
                  <a:pt x="7663" y="4475"/>
                </a:lnTo>
                <a:lnTo>
                  <a:pt x="7664" y="4436"/>
                </a:lnTo>
                <a:lnTo>
                  <a:pt x="7663" y="4398"/>
                </a:lnTo>
                <a:lnTo>
                  <a:pt x="7662" y="4361"/>
                </a:lnTo>
                <a:lnTo>
                  <a:pt x="7660" y="4325"/>
                </a:lnTo>
                <a:lnTo>
                  <a:pt x="7657" y="4289"/>
                </a:lnTo>
                <a:lnTo>
                  <a:pt x="7652" y="4255"/>
                </a:lnTo>
                <a:lnTo>
                  <a:pt x="7647" y="4221"/>
                </a:lnTo>
                <a:lnTo>
                  <a:pt x="7642" y="4189"/>
                </a:lnTo>
                <a:lnTo>
                  <a:pt x="7636" y="4157"/>
                </a:lnTo>
                <a:lnTo>
                  <a:pt x="7627" y="4127"/>
                </a:lnTo>
                <a:lnTo>
                  <a:pt x="7619" y="4097"/>
                </a:lnTo>
                <a:lnTo>
                  <a:pt x="7608" y="4068"/>
                </a:lnTo>
                <a:lnTo>
                  <a:pt x="7597" y="4041"/>
                </a:lnTo>
                <a:lnTo>
                  <a:pt x="7585" y="4014"/>
                </a:lnTo>
                <a:lnTo>
                  <a:pt x="7572" y="3989"/>
                </a:lnTo>
                <a:lnTo>
                  <a:pt x="7557" y="3965"/>
                </a:lnTo>
                <a:lnTo>
                  <a:pt x="7541" y="3941"/>
                </a:lnTo>
                <a:lnTo>
                  <a:pt x="7524" y="3919"/>
                </a:lnTo>
                <a:lnTo>
                  <a:pt x="7506" y="3898"/>
                </a:lnTo>
                <a:lnTo>
                  <a:pt x="7487" y="3878"/>
                </a:lnTo>
                <a:lnTo>
                  <a:pt x="7466" y="3859"/>
                </a:lnTo>
                <a:lnTo>
                  <a:pt x="7445" y="3841"/>
                </a:lnTo>
                <a:lnTo>
                  <a:pt x="7422" y="3824"/>
                </a:lnTo>
                <a:lnTo>
                  <a:pt x="7397" y="3808"/>
                </a:lnTo>
                <a:lnTo>
                  <a:pt x="7371" y="3793"/>
                </a:lnTo>
                <a:lnTo>
                  <a:pt x="7344" y="3780"/>
                </a:lnTo>
                <a:lnTo>
                  <a:pt x="7315" y="3768"/>
                </a:lnTo>
                <a:lnTo>
                  <a:pt x="7285" y="3757"/>
                </a:lnTo>
                <a:lnTo>
                  <a:pt x="7253" y="3747"/>
                </a:lnTo>
                <a:lnTo>
                  <a:pt x="7220" y="3739"/>
                </a:lnTo>
                <a:lnTo>
                  <a:pt x="7185" y="3733"/>
                </a:lnTo>
                <a:lnTo>
                  <a:pt x="7149" y="3726"/>
                </a:lnTo>
                <a:lnTo>
                  <a:pt x="7111" y="3722"/>
                </a:lnTo>
                <a:lnTo>
                  <a:pt x="7111" y="3633"/>
                </a:lnTo>
                <a:lnTo>
                  <a:pt x="6845" y="3633"/>
                </a:lnTo>
                <a:lnTo>
                  <a:pt x="6845" y="3722"/>
                </a:lnTo>
                <a:lnTo>
                  <a:pt x="6807" y="3726"/>
                </a:lnTo>
                <a:lnTo>
                  <a:pt x="6771" y="3733"/>
                </a:lnTo>
                <a:lnTo>
                  <a:pt x="6736" y="3739"/>
                </a:lnTo>
                <a:lnTo>
                  <a:pt x="6703" y="3747"/>
                </a:lnTo>
                <a:lnTo>
                  <a:pt x="6672" y="3757"/>
                </a:lnTo>
                <a:lnTo>
                  <a:pt x="6642" y="3769"/>
                </a:lnTo>
                <a:lnTo>
                  <a:pt x="6613" y="3780"/>
                </a:lnTo>
                <a:lnTo>
                  <a:pt x="6586" y="3794"/>
                </a:lnTo>
                <a:lnTo>
                  <a:pt x="6560" y="3809"/>
                </a:lnTo>
                <a:lnTo>
                  <a:pt x="6535" y="3826"/>
                </a:lnTo>
                <a:lnTo>
                  <a:pt x="6513" y="3843"/>
                </a:lnTo>
                <a:lnTo>
                  <a:pt x="6490" y="3862"/>
                </a:lnTo>
                <a:lnTo>
                  <a:pt x="6469" y="3881"/>
                </a:lnTo>
                <a:lnTo>
                  <a:pt x="6450" y="3902"/>
                </a:lnTo>
                <a:lnTo>
                  <a:pt x="6432" y="3924"/>
                </a:lnTo>
                <a:lnTo>
                  <a:pt x="6415" y="3947"/>
                </a:lnTo>
                <a:lnTo>
                  <a:pt x="6399" y="3971"/>
                </a:lnTo>
                <a:lnTo>
                  <a:pt x="6386" y="3996"/>
                </a:lnTo>
                <a:lnTo>
                  <a:pt x="6372" y="4023"/>
                </a:lnTo>
                <a:lnTo>
                  <a:pt x="6360" y="4049"/>
                </a:lnTo>
                <a:lnTo>
                  <a:pt x="6348" y="4078"/>
                </a:lnTo>
                <a:lnTo>
                  <a:pt x="6339" y="4106"/>
                </a:lnTo>
                <a:lnTo>
                  <a:pt x="6330" y="4137"/>
                </a:lnTo>
                <a:lnTo>
                  <a:pt x="6323" y="4168"/>
                </a:lnTo>
                <a:lnTo>
                  <a:pt x="6317" y="4200"/>
                </a:lnTo>
                <a:lnTo>
                  <a:pt x="6310" y="4232"/>
                </a:lnTo>
                <a:lnTo>
                  <a:pt x="6306" y="4265"/>
                </a:lnTo>
                <a:lnTo>
                  <a:pt x="6302" y="4299"/>
                </a:lnTo>
                <a:lnTo>
                  <a:pt x="6299" y="4334"/>
                </a:lnTo>
                <a:lnTo>
                  <a:pt x="6297" y="4370"/>
                </a:lnTo>
                <a:lnTo>
                  <a:pt x="6295" y="4406"/>
                </a:lnTo>
                <a:lnTo>
                  <a:pt x="6295" y="4442"/>
                </a:lnTo>
                <a:lnTo>
                  <a:pt x="6295" y="4481"/>
                </a:lnTo>
                <a:lnTo>
                  <a:pt x="6297" y="4519"/>
                </a:lnTo>
                <a:lnTo>
                  <a:pt x="6299" y="4558"/>
                </a:lnTo>
                <a:lnTo>
                  <a:pt x="6302" y="4594"/>
                </a:lnTo>
                <a:lnTo>
                  <a:pt x="6305" y="4628"/>
                </a:lnTo>
                <a:lnTo>
                  <a:pt x="6309" y="4662"/>
                </a:lnTo>
                <a:lnTo>
                  <a:pt x="6315" y="4696"/>
                </a:lnTo>
                <a:lnTo>
                  <a:pt x="6320" y="4728"/>
                </a:lnTo>
                <a:lnTo>
                  <a:pt x="6327" y="4760"/>
                </a:lnTo>
                <a:lnTo>
                  <a:pt x="6336" y="4789"/>
                </a:lnTo>
                <a:lnTo>
                  <a:pt x="6344" y="4819"/>
                </a:lnTo>
                <a:lnTo>
                  <a:pt x="6355" y="4847"/>
                </a:lnTo>
                <a:lnTo>
                  <a:pt x="6366" y="4874"/>
                </a:lnTo>
                <a:lnTo>
                  <a:pt x="6379" y="4900"/>
                </a:lnTo>
                <a:lnTo>
                  <a:pt x="6393" y="4924"/>
                </a:lnTo>
                <a:lnTo>
                  <a:pt x="6408" y="4948"/>
                </a:lnTo>
                <a:lnTo>
                  <a:pt x="6425" y="4971"/>
                </a:lnTo>
                <a:lnTo>
                  <a:pt x="6442" y="4992"/>
                </a:lnTo>
                <a:lnTo>
                  <a:pt x="6461" y="5012"/>
                </a:lnTo>
                <a:lnTo>
                  <a:pt x="6481" y="5031"/>
                </a:lnTo>
                <a:lnTo>
                  <a:pt x="6503" y="5049"/>
                </a:lnTo>
                <a:lnTo>
                  <a:pt x="6526" y="5066"/>
                </a:lnTo>
                <a:lnTo>
                  <a:pt x="6551" y="5082"/>
                </a:lnTo>
                <a:lnTo>
                  <a:pt x="6576" y="5095"/>
                </a:lnTo>
                <a:lnTo>
                  <a:pt x="6604" y="5109"/>
                </a:lnTo>
                <a:lnTo>
                  <a:pt x="6632" y="5121"/>
                </a:lnTo>
                <a:lnTo>
                  <a:pt x="6663" y="5131"/>
                </a:lnTo>
                <a:lnTo>
                  <a:pt x="6696" y="5141"/>
                </a:lnTo>
                <a:lnTo>
                  <a:pt x="6731" y="5148"/>
                </a:lnTo>
                <a:lnTo>
                  <a:pt x="6767" y="5156"/>
                </a:lnTo>
                <a:lnTo>
                  <a:pt x="6805" y="5161"/>
                </a:lnTo>
                <a:lnTo>
                  <a:pt x="6845" y="5165"/>
                </a:lnTo>
                <a:lnTo>
                  <a:pt x="6845" y="5304"/>
                </a:lnTo>
                <a:close/>
                <a:moveTo>
                  <a:pt x="6843" y="4921"/>
                </a:moveTo>
                <a:lnTo>
                  <a:pt x="6823" y="4919"/>
                </a:lnTo>
                <a:lnTo>
                  <a:pt x="6805" y="4915"/>
                </a:lnTo>
                <a:lnTo>
                  <a:pt x="6787" y="4911"/>
                </a:lnTo>
                <a:lnTo>
                  <a:pt x="6770" y="4907"/>
                </a:lnTo>
                <a:lnTo>
                  <a:pt x="6753" y="4901"/>
                </a:lnTo>
                <a:lnTo>
                  <a:pt x="6738" y="4894"/>
                </a:lnTo>
                <a:lnTo>
                  <a:pt x="6723" y="4888"/>
                </a:lnTo>
                <a:lnTo>
                  <a:pt x="6710" y="4879"/>
                </a:lnTo>
                <a:lnTo>
                  <a:pt x="6696" y="4871"/>
                </a:lnTo>
                <a:lnTo>
                  <a:pt x="6683" y="4861"/>
                </a:lnTo>
                <a:lnTo>
                  <a:pt x="6672" y="4851"/>
                </a:lnTo>
                <a:lnTo>
                  <a:pt x="6661" y="4839"/>
                </a:lnTo>
                <a:lnTo>
                  <a:pt x="6650" y="4826"/>
                </a:lnTo>
                <a:lnTo>
                  <a:pt x="6641" y="4814"/>
                </a:lnTo>
                <a:lnTo>
                  <a:pt x="6632" y="4800"/>
                </a:lnTo>
                <a:lnTo>
                  <a:pt x="6624" y="4785"/>
                </a:lnTo>
                <a:lnTo>
                  <a:pt x="6616" y="4769"/>
                </a:lnTo>
                <a:lnTo>
                  <a:pt x="6609" y="4752"/>
                </a:lnTo>
                <a:lnTo>
                  <a:pt x="6603" y="4735"/>
                </a:lnTo>
                <a:lnTo>
                  <a:pt x="6597" y="4717"/>
                </a:lnTo>
                <a:lnTo>
                  <a:pt x="6592" y="4698"/>
                </a:lnTo>
                <a:lnTo>
                  <a:pt x="6588" y="4678"/>
                </a:lnTo>
                <a:lnTo>
                  <a:pt x="6584" y="4657"/>
                </a:lnTo>
                <a:lnTo>
                  <a:pt x="6579" y="4636"/>
                </a:lnTo>
                <a:lnTo>
                  <a:pt x="6576" y="4614"/>
                </a:lnTo>
                <a:lnTo>
                  <a:pt x="6574" y="4590"/>
                </a:lnTo>
                <a:lnTo>
                  <a:pt x="6572" y="4567"/>
                </a:lnTo>
                <a:lnTo>
                  <a:pt x="6570" y="4542"/>
                </a:lnTo>
                <a:lnTo>
                  <a:pt x="6569" y="4516"/>
                </a:lnTo>
                <a:lnTo>
                  <a:pt x="6568" y="4490"/>
                </a:lnTo>
                <a:lnTo>
                  <a:pt x="6567" y="4463"/>
                </a:lnTo>
                <a:lnTo>
                  <a:pt x="6567" y="4436"/>
                </a:lnTo>
                <a:lnTo>
                  <a:pt x="6568" y="4386"/>
                </a:lnTo>
                <a:lnTo>
                  <a:pt x="6570" y="4339"/>
                </a:lnTo>
                <a:lnTo>
                  <a:pt x="6572" y="4317"/>
                </a:lnTo>
                <a:lnTo>
                  <a:pt x="6575" y="4295"/>
                </a:lnTo>
                <a:lnTo>
                  <a:pt x="6578" y="4274"/>
                </a:lnTo>
                <a:lnTo>
                  <a:pt x="6582" y="4253"/>
                </a:lnTo>
                <a:lnTo>
                  <a:pt x="6586" y="4232"/>
                </a:lnTo>
                <a:lnTo>
                  <a:pt x="6590" y="4213"/>
                </a:lnTo>
                <a:lnTo>
                  <a:pt x="6595" y="4194"/>
                </a:lnTo>
                <a:lnTo>
                  <a:pt x="6601" y="4176"/>
                </a:lnTo>
                <a:lnTo>
                  <a:pt x="6606" y="4158"/>
                </a:lnTo>
                <a:lnTo>
                  <a:pt x="6612" y="4141"/>
                </a:lnTo>
                <a:lnTo>
                  <a:pt x="6620" y="4124"/>
                </a:lnTo>
                <a:lnTo>
                  <a:pt x="6626" y="4109"/>
                </a:lnTo>
                <a:lnTo>
                  <a:pt x="6634" y="4094"/>
                </a:lnTo>
                <a:lnTo>
                  <a:pt x="6643" y="4080"/>
                </a:lnTo>
                <a:lnTo>
                  <a:pt x="6652" y="4066"/>
                </a:lnTo>
                <a:lnTo>
                  <a:pt x="6662" y="4053"/>
                </a:lnTo>
                <a:lnTo>
                  <a:pt x="6674" y="4042"/>
                </a:lnTo>
                <a:lnTo>
                  <a:pt x="6685" y="4031"/>
                </a:lnTo>
                <a:lnTo>
                  <a:pt x="6697" y="4022"/>
                </a:lnTo>
                <a:lnTo>
                  <a:pt x="6711" y="4012"/>
                </a:lnTo>
                <a:lnTo>
                  <a:pt x="6725" y="4004"/>
                </a:lnTo>
                <a:lnTo>
                  <a:pt x="6739" y="3997"/>
                </a:lnTo>
                <a:lnTo>
                  <a:pt x="6754" y="3991"/>
                </a:lnTo>
                <a:lnTo>
                  <a:pt x="6770" y="3985"/>
                </a:lnTo>
                <a:lnTo>
                  <a:pt x="6787" y="3980"/>
                </a:lnTo>
                <a:lnTo>
                  <a:pt x="6805" y="3977"/>
                </a:lnTo>
                <a:lnTo>
                  <a:pt x="6823" y="3974"/>
                </a:lnTo>
                <a:lnTo>
                  <a:pt x="6843" y="3972"/>
                </a:lnTo>
                <a:lnTo>
                  <a:pt x="6843" y="4921"/>
                </a:lnTo>
                <a:close/>
                <a:moveTo>
                  <a:pt x="7114" y="3972"/>
                </a:moveTo>
                <a:lnTo>
                  <a:pt x="7133" y="3974"/>
                </a:lnTo>
                <a:lnTo>
                  <a:pt x="7151" y="3977"/>
                </a:lnTo>
                <a:lnTo>
                  <a:pt x="7169" y="3980"/>
                </a:lnTo>
                <a:lnTo>
                  <a:pt x="7186" y="3985"/>
                </a:lnTo>
                <a:lnTo>
                  <a:pt x="7202" y="3990"/>
                </a:lnTo>
                <a:lnTo>
                  <a:pt x="7218" y="3996"/>
                </a:lnTo>
                <a:lnTo>
                  <a:pt x="7232" y="4004"/>
                </a:lnTo>
                <a:lnTo>
                  <a:pt x="7247" y="4012"/>
                </a:lnTo>
                <a:lnTo>
                  <a:pt x="7259" y="4021"/>
                </a:lnTo>
                <a:lnTo>
                  <a:pt x="7272" y="4030"/>
                </a:lnTo>
                <a:lnTo>
                  <a:pt x="7284" y="4041"/>
                </a:lnTo>
                <a:lnTo>
                  <a:pt x="7294" y="4052"/>
                </a:lnTo>
                <a:lnTo>
                  <a:pt x="7305" y="4064"/>
                </a:lnTo>
                <a:lnTo>
                  <a:pt x="7315" y="4078"/>
                </a:lnTo>
                <a:lnTo>
                  <a:pt x="7323" y="4092"/>
                </a:lnTo>
                <a:lnTo>
                  <a:pt x="7332" y="4106"/>
                </a:lnTo>
                <a:lnTo>
                  <a:pt x="7339" y="4122"/>
                </a:lnTo>
                <a:lnTo>
                  <a:pt x="7345" y="4138"/>
                </a:lnTo>
                <a:lnTo>
                  <a:pt x="7352" y="4155"/>
                </a:lnTo>
                <a:lnTo>
                  <a:pt x="7358" y="4173"/>
                </a:lnTo>
                <a:lnTo>
                  <a:pt x="7363" y="4191"/>
                </a:lnTo>
                <a:lnTo>
                  <a:pt x="7369" y="4210"/>
                </a:lnTo>
                <a:lnTo>
                  <a:pt x="7373" y="4229"/>
                </a:lnTo>
                <a:lnTo>
                  <a:pt x="7377" y="4249"/>
                </a:lnTo>
                <a:lnTo>
                  <a:pt x="7381" y="4271"/>
                </a:lnTo>
                <a:lnTo>
                  <a:pt x="7383" y="4292"/>
                </a:lnTo>
                <a:lnTo>
                  <a:pt x="7387" y="4313"/>
                </a:lnTo>
                <a:lnTo>
                  <a:pt x="7389" y="4336"/>
                </a:lnTo>
                <a:lnTo>
                  <a:pt x="7392" y="4383"/>
                </a:lnTo>
                <a:lnTo>
                  <a:pt x="7393" y="4433"/>
                </a:lnTo>
                <a:lnTo>
                  <a:pt x="7392" y="4490"/>
                </a:lnTo>
                <a:lnTo>
                  <a:pt x="7389" y="4543"/>
                </a:lnTo>
                <a:lnTo>
                  <a:pt x="7387" y="4568"/>
                </a:lnTo>
                <a:lnTo>
                  <a:pt x="7384" y="4592"/>
                </a:lnTo>
                <a:lnTo>
                  <a:pt x="7381" y="4616"/>
                </a:lnTo>
                <a:lnTo>
                  <a:pt x="7378" y="4638"/>
                </a:lnTo>
                <a:lnTo>
                  <a:pt x="7374" y="4659"/>
                </a:lnTo>
                <a:lnTo>
                  <a:pt x="7370" y="4680"/>
                </a:lnTo>
                <a:lnTo>
                  <a:pt x="7364" y="4700"/>
                </a:lnTo>
                <a:lnTo>
                  <a:pt x="7359" y="4720"/>
                </a:lnTo>
                <a:lnTo>
                  <a:pt x="7354" y="4738"/>
                </a:lnTo>
                <a:lnTo>
                  <a:pt x="7347" y="4756"/>
                </a:lnTo>
                <a:lnTo>
                  <a:pt x="7341" y="4771"/>
                </a:lnTo>
                <a:lnTo>
                  <a:pt x="7334" y="4787"/>
                </a:lnTo>
                <a:lnTo>
                  <a:pt x="7326" y="4802"/>
                </a:lnTo>
                <a:lnTo>
                  <a:pt x="7318" y="4816"/>
                </a:lnTo>
                <a:lnTo>
                  <a:pt x="7308" y="4829"/>
                </a:lnTo>
                <a:lnTo>
                  <a:pt x="7298" y="4841"/>
                </a:lnTo>
                <a:lnTo>
                  <a:pt x="7287" y="4852"/>
                </a:lnTo>
                <a:lnTo>
                  <a:pt x="7275" y="4862"/>
                </a:lnTo>
                <a:lnTo>
                  <a:pt x="7263" y="4872"/>
                </a:lnTo>
                <a:lnTo>
                  <a:pt x="7249" y="4880"/>
                </a:lnTo>
                <a:lnTo>
                  <a:pt x="7235" y="4889"/>
                </a:lnTo>
                <a:lnTo>
                  <a:pt x="7220" y="4896"/>
                </a:lnTo>
                <a:lnTo>
                  <a:pt x="7204" y="4902"/>
                </a:lnTo>
                <a:lnTo>
                  <a:pt x="7188" y="4908"/>
                </a:lnTo>
                <a:lnTo>
                  <a:pt x="7170" y="4912"/>
                </a:lnTo>
                <a:lnTo>
                  <a:pt x="7152" y="4915"/>
                </a:lnTo>
                <a:lnTo>
                  <a:pt x="7133" y="4919"/>
                </a:lnTo>
                <a:lnTo>
                  <a:pt x="7114" y="4921"/>
                </a:lnTo>
                <a:lnTo>
                  <a:pt x="7114" y="3972"/>
                </a:lnTo>
                <a:close/>
                <a:moveTo>
                  <a:pt x="8661" y="4865"/>
                </a:moveTo>
                <a:lnTo>
                  <a:pt x="8656" y="4887"/>
                </a:lnTo>
                <a:lnTo>
                  <a:pt x="8649" y="4907"/>
                </a:lnTo>
                <a:lnTo>
                  <a:pt x="8642" y="4926"/>
                </a:lnTo>
                <a:lnTo>
                  <a:pt x="8632" y="4944"/>
                </a:lnTo>
                <a:lnTo>
                  <a:pt x="8622" y="4961"/>
                </a:lnTo>
                <a:lnTo>
                  <a:pt x="8610" y="4977"/>
                </a:lnTo>
                <a:lnTo>
                  <a:pt x="8596" y="4991"/>
                </a:lnTo>
                <a:lnTo>
                  <a:pt x="8581" y="5004"/>
                </a:lnTo>
                <a:lnTo>
                  <a:pt x="8566" y="5016"/>
                </a:lnTo>
                <a:lnTo>
                  <a:pt x="8549" y="5027"/>
                </a:lnTo>
                <a:lnTo>
                  <a:pt x="8531" y="5035"/>
                </a:lnTo>
                <a:lnTo>
                  <a:pt x="8513" y="5043"/>
                </a:lnTo>
                <a:lnTo>
                  <a:pt x="8494" y="5048"/>
                </a:lnTo>
                <a:lnTo>
                  <a:pt x="8473" y="5052"/>
                </a:lnTo>
                <a:lnTo>
                  <a:pt x="8452" y="5054"/>
                </a:lnTo>
                <a:lnTo>
                  <a:pt x="8430" y="5055"/>
                </a:lnTo>
                <a:lnTo>
                  <a:pt x="8415" y="5054"/>
                </a:lnTo>
                <a:lnTo>
                  <a:pt x="8401" y="5053"/>
                </a:lnTo>
                <a:lnTo>
                  <a:pt x="8388" y="5052"/>
                </a:lnTo>
                <a:lnTo>
                  <a:pt x="8374" y="5050"/>
                </a:lnTo>
                <a:lnTo>
                  <a:pt x="8361" y="5047"/>
                </a:lnTo>
                <a:lnTo>
                  <a:pt x="8348" y="5044"/>
                </a:lnTo>
                <a:lnTo>
                  <a:pt x="8337" y="5039"/>
                </a:lnTo>
                <a:lnTo>
                  <a:pt x="8326" y="5034"/>
                </a:lnTo>
                <a:lnTo>
                  <a:pt x="8315" y="5029"/>
                </a:lnTo>
                <a:lnTo>
                  <a:pt x="8304" y="5023"/>
                </a:lnTo>
                <a:lnTo>
                  <a:pt x="8294" y="5017"/>
                </a:lnTo>
                <a:lnTo>
                  <a:pt x="8285" y="5010"/>
                </a:lnTo>
                <a:lnTo>
                  <a:pt x="8275" y="5002"/>
                </a:lnTo>
                <a:lnTo>
                  <a:pt x="8267" y="4995"/>
                </a:lnTo>
                <a:lnTo>
                  <a:pt x="8259" y="4986"/>
                </a:lnTo>
                <a:lnTo>
                  <a:pt x="8251" y="4978"/>
                </a:lnTo>
                <a:lnTo>
                  <a:pt x="8244" y="4968"/>
                </a:lnTo>
                <a:lnTo>
                  <a:pt x="8237" y="4959"/>
                </a:lnTo>
                <a:lnTo>
                  <a:pt x="8231" y="4949"/>
                </a:lnTo>
                <a:lnTo>
                  <a:pt x="8226" y="4939"/>
                </a:lnTo>
                <a:lnTo>
                  <a:pt x="8220" y="4928"/>
                </a:lnTo>
                <a:lnTo>
                  <a:pt x="8215" y="4918"/>
                </a:lnTo>
                <a:lnTo>
                  <a:pt x="8211" y="4906"/>
                </a:lnTo>
                <a:lnTo>
                  <a:pt x="8206" y="4894"/>
                </a:lnTo>
                <a:lnTo>
                  <a:pt x="8200" y="4870"/>
                </a:lnTo>
                <a:lnTo>
                  <a:pt x="8196" y="4844"/>
                </a:lnTo>
                <a:lnTo>
                  <a:pt x="8194" y="4819"/>
                </a:lnTo>
                <a:lnTo>
                  <a:pt x="8193" y="4793"/>
                </a:lnTo>
                <a:lnTo>
                  <a:pt x="8193" y="4128"/>
                </a:lnTo>
                <a:lnTo>
                  <a:pt x="8194" y="4106"/>
                </a:lnTo>
                <a:lnTo>
                  <a:pt x="8196" y="4085"/>
                </a:lnTo>
                <a:lnTo>
                  <a:pt x="8200" y="4063"/>
                </a:lnTo>
                <a:lnTo>
                  <a:pt x="8206" y="4042"/>
                </a:lnTo>
                <a:lnTo>
                  <a:pt x="8215" y="4021"/>
                </a:lnTo>
                <a:lnTo>
                  <a:pt x="8225" y="4001"/>
                </a:lnTo>
                <a:lnTo>
                  <a:pt x="8236" y="3981"/>
                </a:lnTo>
                <a:lnTo>
                  <a:pt x="8250" y="3963"/>
                </a:lnTo>
                <a:lnTo>
                  <a:pt x="8257" y="3955"/>
                </a:lnTo>
                <a:lnTo>
                  <a:pt x="8266" y="3948"/>
                </a:lnTo>
                <a:lnTo>
                  <a:pt x="8274" y="3939"/>
                </a:lnTo>
                <a:lnTo>
                  <a:pt x="8283" y="3932"/>
                </a:lnTo>
                <a:lnTo>
                  <a:pt x="8292" y="3925"/>
                </a:lnTo>
                <a:lnTo>
                  <a:pt x="8302" y="3919"/>
                </a:lnTo>
                <a:lnTo>
                  <a:pt x="8312" y="3913"/>
                </a:lnTo>
                <a:lnTo>
                  <a:pt x="8323" y="3907"/>
                </a:lnTo>
                <a:lnTo>
                  <a:pt x="8335" y="3902"/>
                </a:lnTo>
                <a:lnTo>
                  <a:pt x="8346" y="3898"/>
                </a:lnTo>
                <a:lnTo>
                  <a:pt x="8359" y="3894"/>
                </a:lnTo>
                <a:lnTo>
                  <a:pt x="8372" y="3891"/>
                </a:lnTo>
                <a:lnTo>
                  <a:pt x="8386" y="3888"/>
                </a:lnTo>
                <a:lnTo>
                  <a:pt x="8400" y="3887"/>
                </a:lnTo>
                <a:lnTo>
                  <a:pt x="8415" y="3886"/>
                </a:lnTo>
                <a:lnTo>
                  <a:pt x="8430" y="3886"/>
                </a:lnTo>
                <a:lnTo>
                  <a:pt x="8443" y="3886"/>
                </a:lnTo>
                <a:lnTo>
                  <a:pt x="8455" y="3887"/>
                </a:lnTo>
                <a:lnTo>
                  <a:pt x="8468" y="3888"/>
                </a:lnTo>
                <a:lnTo>
                  <a:pt x="8480" y="3889"/>
                </a:lnTo>
                <a:lnTo>
                  <a:pt x="8491" y="3893"/>
                </a:lnTo>
                <a:lnTo>
                  <a:pt x="8503" y="3895"/>
                </a:lnTo>
                <a:lnTo>
                  <a:pt x="8514" y="3899"/>
                </a:lnTo>
                <a:lnTo>
                  <a:pt x="8524" y="3902"/>
                </a:lnTo>
                <a:lnTo>
                  <a:pt x="8543" y="3912"/>
                </a:lnTo>
                <a:lnTo>
                  <a:pt x="8561" y="3922"/>
                </a:lnTo>
                <a:lnTo>
                  <a:pt x="8578" y="3934"/>
                </a:lnTo>
                <a:lnTo>
                  <a:pt x="8593" y="3947"/>
                </a:lnTo>
                <a:lnTo>
                  <a:pt x="8607" y="3961"/>
                </a:lnTo>
                <a:lnTo>
                  <a:pt x="8620" y="3976"/>
                </a:lnTo>
                <a:lnTo>
                  <a:pt x="8630" y="3992"/>
                </a:lnTo>
                <a:lnTo>
                  <a:pt x="8639" y="4008"/>
                </a:lnTo>
                <a:lnTo>
                  <a:pt x="8647" y="4025"/>
                </a:lnTo>
                <a:lnTo>
                  <a:pt x="8654" y="4042"/>
                </a:lnTo>
                <a:lnTo>
                  <a:pt x="8659" y="4060"/>
                </a:lnTo>
                <a:lnTo>
                  <a:pt x="8663" y="4078"/>
                </a:lnTo>
                <a:lnTo>
                  <a:pt x="8925" y="3991"/>
                </a:lnTo>
                <a:lnTo>
                  <a:pt x="8919" y="3972"/>
                </a:lnTo>
                <a:lnTo>
                  <a:pt x="8913" y="3953"/>
                </a:lnTo>
                <a:lnTo>
                  <a:pt x="8907" y="3934"/>
                </a:lnTo>
                <a:lnTo>
                  <a:pt x="8899" y="3916"/>
                </a:lnTo>
                <a:lnTo>
                  <a:pt x="8891" y="3898"/>
                </a:lnTo>
                <a:lnTo>
                  <a:pt x="8882" y="3880"/>
                </a:lnTo>
                <a:lnTo>
                  <a:pt x="8873" y="3863"/>
                </a:lnTo>
                <a:lnTo>
                  <a:pt x="8863" y="3846"/>
                </a:lnTo>
                <a:lnTo>
                  <a:pt x="8852" y="3830"/>
                </a:lnTo>
                <a:lnTo>
                  <a:pt x="8841" y="3814"/>
                </a:lnTo>
                <a:lnTo>
                  <a:pt x="8828" y="3798"/>
                </a:lnTo>
                <a:lnTo>
                  <a:pt x="8816" y="3783"/>
                </a:lnTo>
                <a:lnTo>
                  <a:pt x="8802" y="3769"/>
                </a:lnTo>
                <a:lnTo>
                  <a:pt x="8788" y="3755"/>
                </a:lnTo>
                <a:lnTo>
                  <a:pt x="8773" y="3741"/>
                </a:lnTo>
                <a:lnTo>
                  <a:pt x="8758" y="3727"/>
                </a:lnTo>
                <a:lnTo>
                  <a:pt x="8741" y="3715"/>
                </a:lnTo>
                <a:lnTo>
                  <a:pt x="8726" y="3702"/>
                </a:lnTo>
                <a:lnTo>
                  <a:pt x="8708" y="3691"/>
                </a:lnTo>
                <a:lnTo>
                  <a:pt x="8691" y="3681"/>
                </a:lnTo>
                <a:lnTo>
                  <a:pt x="8672" y="3671"/>
                </a:lnTo>
                <a:lnTo>
                  <a:pt x="8652" y="3663"/>
                </a:lnTo>
                <a:lnTo>
                  <a:pt x="8633" y="3655"/>
                </a:lnTo>
                <a:lnTo>
                  <a:pt x="8613" y="3648"/>
                </a:lnTo>
                <a:lnTo>
                  <a:pt x="8592" y="3642"/>
                </a:lnTo>
                <a:lnTo>
                  <a:pt x="8571" y="3636"/>
                </a:lnTo>
                <a:lnTo>
                  <a:pt x="8549" y="3632"/>
                </a:lnTo>
                <a:lnTo>
                  <a:pt x="8526" y="3628"/>
                </a:lnTo>
                <a:lnTo>
                  <a:pt x="8503" y="3626"/>
                </a:lnTo>
                <a:lnTo>
                  <a:pt x="8480" y="3624"/>
                </a:lnTo>
                <a:lnTo>
                  <a:pt x="8455" y="3623"/>
                </a:lnTo>
                <a:lnTo>
                  <a:pt x="8430" y="3621"/>
                </a:lnTo>
                <a:lnTo>
                  <a:pt x="8398" y="3623"/>
                </a:lnTo>
                <a:lnTo>
                  <a:pt x="8366" y="3625"/>
                </a:lnTo>
                <a:lnTo>
                  <a:pt x="8336" y="3628"/>
                </a:lnTo>
                <a:lnTo>
                  <a:pt x="8307" y="3632"/>
                </a:lnTo>
                <a:lnTo>
                  <a:pt x="8280" y="3638"/>
                </a:lnTo>
                <a:lnTo>
                  <a:pt x="8252" y="3646"/>
                </a:lnTo>
                <a:lnTo>
                  <a:pt x="8227" y="3654"/>
                </a:lnTo>
                <a:lnTo>
                  <a:pt x="8202" y="3665"/>
                </a:lnTo>
                <a:lnTo>
                  <a:pt x="8179" y="3677"/>
                </a:lnTo>
                <a:lnTo>
                  <a:pt x="8156" y="3688"/>
                </a:lnTo>
                <a:lnTo>
                  <a:pt x="8134" y="3701"/>
                </a:lnTo>
                <a:lnTo>
                  <a:pt x="8114" y="3716"/>
                </a:lnTo>
                <a:lnTo>
                  <a:pt x="8094" y="3731"/>
                </a:lnTo>
                <a:lnTo>
                  <a:pt x="8076" y="3745"/>
                </a:lnTo>
                <a:lnTo>
                  <a:pt x="8059" y="3762"/>
                </a:lnTo>
                <a:lnTo>
                  <a:pt x="8042" y="3780"/>
                </a:lnTo>
                <a:lnTo>
                  <a:pt x="8027" y="3798"/>
                </a:lnTo>
                <a:lnTo>
                  <a:pt x="8013" y="3817"/>
                </a:lnTo>
                <a:lnTo>
                  <a:pt x="7999" y="3837"/>
                </a:lnTo>
                <a:lnTo>
                  <a:pt x="7987" y="3858"/>
                </a:lnTo>
                <a:lnTo>
                  <a:pt x="7976" y="3879"/>
                </a:lnTo>
                <a:lnTo>
                  <a:pt x="7965" y="3900"/>
                </a:lnTo>
                <a:lnTo>
                  <a:pt x="7955" y="3922"/>
                </a:lnTo>
                <a:lnTo>
                  <a:pt x="7948" y="3945"/>
                </a:lnTo>
                <a:lnTo>
                  <a:pt x="7941" y="3969"/>
                </a:lnTo>
                <a:lnTo>
                  <a:pt x="7934" y="3993"/>
                </a:lnTo>
                <a:lnTo>
                  <a:pt x="7929" y="4016"/>
                </a:lnTo>
                <a:lnTo>
                  <a:pt x="7924" y="4041"/>
                </a:lnTo>
                <a:lnTo>
                  <a:pt x="7920" y="4064"/>
                </a:lnTo>
                <a:lnTo>
                  <a:pt x="7918" y="4088"/>
                </a:lnTo>
                <a:lnTo>
                  <a:pt x="7917" y="4113"/>
                </a:lnTo>
                <a:lnTo>
                  <a:pt x="7916" y="4138"/>
                </a:lnTo>
                <a:lnTo>
                  <a:pt x="7916" y="4786"/>
                </a:lnTo>
                <a:lnTo>
                  <a:pt x="7917" y="4814"/>
                </a:lnTo>
                <a:lnTo>
                  <a:pt x="7918" y="4841"/>
                </a:lnTo>
                <a:lnTo>
                  <a:pt x="7920" y="4869"/>
                </a:lnTo>
                <a:lnTo>
                  <a:pt x="7924" y="4895"/>
                </a:lnTo>
                <a:lnTo>
                  <a:pt x="7929" y="4921"/>
                </a:lnTo>
                <a:lnTo>
                  <a:pt x="7934" y="4946"/>
                </a:lnTo>
                <a:lnTo>
                  <a:pt x="7941" y="4972"/>
                </a:lnTo>
                <a:lnTo>
                  <a:pt x="7948" y="4996"/>
                </a:lnTo>
                <a:lnTo>
                  <a:pt x="7955" y="5020"/>
                </a:lnTo>
                <a:lnTo>
                  <a:pt x="7965" y="5043"/>
                </a:lnTo>
                <a:lnTo>
                  <a:pt x="7976" y="5066"/>
                </a:lnTo>
                <a:lnTo>
                  <a:pt x="7987" y="5087"/>
                </a:lnTo>
                <a:lnTo>
                  <a:pt x="8000" y="5107"/>
                </a:lnTo>
                <a:lnTo>
                  <a:pt x="8014" y="5127"/>
                </a:lnTo>
                <a:lnTo>
                  <a:pt x="8027" y="5146"/>
                </a:lnTo>
                <a:lnTo>
                  <a:pt x="8043" y="5165"/>
                </a:lnTo>
                <a:lnTo>
                  <a:pt x="8060" y="5182"/>
                </a:lnTo>
                <a:lnTo>
                  <a:pt x="8078" y="5199"/>
                </a:lnTo>
                <a:lnTo>
                  <a:pt x="8096" y="5215"/>
                </a:lnTo>
                <a:lnTo>
                  <a:pt x="8116" y="5230"/>
                </a:lnTo>
                <a:lnTo>
                  <a:pt x="8137" y="5243"/>
                </a:lnTo>
                <a:lnTo>
                  <a:pt x="8159" y="5255"/>
                </a:lnTo>
                <a:lnTo>
                  <a:pt x="8181" y="5267"/>
                </a:lnTo>
                <a:lnTo>
                  <a:pt x="8204" y="5278"/>
                </a:lnTo>
                <a:lnTo>
                  <a:pt x="8229" y="5287"/>
                </a:lnTo>
                <a:lnTo>
                  <a:pt x="8254" y="5296"/>
                </a:lnTo>
                <a:lnTo>
                  <a:pt x="8282" y="5303"/>
                </a:lnTo>
                <a:lnTo>
                  <a:pt x="8309" y="5308"/>
                </a:lnTo>
                <a:lnTo>
                  <a:pt x="8338" y="5314"/>
                </a:lnTo>
                <a:lnTo>
                  <a:pt x="8368" y="5317"/>
                </a:lnTo>
                <a:lnTo>
                  <a:pt x="8398" y="5318"/>
                </a:lnTo>
                <a:lnTo>
                  <a:pt x="8430" y="5319"/>
                </a:lnTo>
                <a:lnTo>
                  <a:pt x="8453" y="5319"/>
                </a:lnTo>
                <a:lnTo>
                  <a:pt x="8477" y="5318"/>
                </a:lnTo>
                <a:lnTo>
                  <a:pt x="8499" y="5316"/>
                </a:lnTo>
                <a:lnTo>
                  <a:pt x="8520" y="5313"/>
                </a:lnTo>
                <a:lnTo>
                  <a:pt x="8542" y="5309"/>
                </a:lnTo>
                <a:lnTo>
                  <a:pt x="8562" y="5305"/>
                </a:lnTo>
                <a:lnTo>
                  <a:pt x="8584" y="5300"/>
                </a:lnTo>
                <a:lnTo>
                  <a:pt x="8604" y="5295"/>
                </a:lnTo>
                <a:lnTo>
                  <a:pt x="8624" y="5288"/>
                </a:lnTo>
                <a:lnTo>
                  <a:pt x="8643" y="5281"/>
                </a:lnTo>
                <a:lnTo>
                  <a:pt x="8662" y="5273"/>
                </a:lnTo>
                <a:lnTo>
                  <a:pt x="8680" y="5264"/>
                </a:lnTo>
                <a:lnTo>
                  <a:pt x="8698" y="5254"/>
                </a:lnTo>
                <a:lnTo>
                  <a:pt x="8716" y="5245"/>
                </a:lnTo>
                <a:lnTo>
                  <a:pt x="8733" y="5233"/>
                </a:lnTo>
                <a:lnTo>
                  <a:pt x="8750" y="5221"/>
                </a:lnTo>
                <a:lnTo>
                  <a:pt x="8766" y="5209"/>
                </a:lnTo>
                <a:lnTo>
                  <a:pt x="8782" y="5196"/>
                </a:lnTo>
                <a:lnTo>
                  <a:pt x="8795" y="5182"/>
                </a:lnTo>
                <a:lnTo>
                  <a:pt x="8810" y="5169"/>
                </a:lnTo>
                <a:lnTo>
                  <a:pt x="8823" y="5154"/>
                </a:lnTo>
                <a:lnTo>
                  <a:pt x="8836" y="5138"/>
                </a:lnTo>
                <a:lnTo>
                  <a:pt x="8847" y="5122"/>
                </a:lnTo>
                <a:lnTo>
                  <a:pt x="8859" y="5105"/>
                </a:lnTo>
                <a:lnTo>
                  <a:pt x="8870" y="5088"/>
                </a:lnTo>
                <a:lnTo>
                  <a:pt x="8879" y="5070"/>
                </a:lnTo>
                <a:lnTo>
                  <a:pt x="8888" y="5051"/>
                </a:lnTo>
                <a:lnTo>
                  <a:pt x="8896" y="5032"/>
                </a:lnTo>
                <a:lnTo>
                  <a:pt x="8904" y="5012"/>
                </a:lnTo>
                <a:lnTo>
                  <a:pt x="8911" y="4992"/>
                </a:lnTo>
                <a:lnTo>
                  <a:pt x="8917" y="4971"/>
                </a:lnTo>
                <a:lnTo>
                  <a:pt x="8923" y="4949"/>
                </a:lnTo>
                <a:lnTo>
                  <a:pt x="8661" y="4865"/>
                </a:lnTo>
                <a:close/>
                <a:moveTo>
                  <a:pt x="9449" y="5304"/>
                </a:moveTo>
                <a:lnTo>
                  <a:pt x="9449" y="4580"/>
                </a:lnTo>
                <a:lnTo>
                  <a:pt x="9593" y="4580"/>
                </a:lnTo>
                <a:lnTo>
                  <a:pt x="9615" y="4580"/>
                </a:lnTo>
                <a:lnTo>
                  <a:pt x="9637" y="4583"/>
                </a:lnTo>
                <a:lnTo>
                  <a:pt x="9658" y="4586"/>
                </a:lnTo>
                <a:lnTo>
                  <a:pt x="9678" y="4591"/>
                </a:lnTo>
                <a:lnTo>
                  <a:pt x="9697" y="4599"/>
                </a:lnTo>
                <a:lnTo>
                  <a:pt x="9716" y="4607"/>
                </a:lnTo>
                <a:lnTo>
                  <a:pt x="9734" y="4617"/>
                </a:lnTo>
                <a:lnTo>
                  <a:pt x="9751" y="4628"/>
                </a:lnTo>
                <a:lnTo>
                  <a:pt x="9759" y="4635"/>
                </a:lnTo>
                <a:lnTo>
                  <a:pt x="9768" y="4642"/>
                </a:lnTo>
                <a:lnTo>
                  <a:pt x="9775" y="4651"/>
                </a:lnTo>
                <a:lnTo>
                  <a:pt x="9783" y="4659"/>
                </a:lnTo>
                <a:lnTo>
                  <a:pt x="9790" y="4670"/>
                </a:lnTo>
                <a:lnTo>
                  <a:pt x="9798" y="4680"/>
                </a:lnTo>
                <a:lnTo>
                  <a:pt x="9805" y="4691"/>
                </a:lnTo>
                <a:lnTo>
                  <a:pt x="9811" y="4704"/>
                </a:lnTo>
                <a:lnTo>
                  <a:pt x="9824" y="4730"/>
                </a:lnTo>
                <a:lnTo>
                  <a:pt x="9836" y="4760"/>
                </a:lnTo>
                <a:lnTo>
                  <a:pt x="9847" y="4793"/>
                </a:lnTo>
                <a:lnTo>
                  <a:pt x="9857" y="4829"/>
                </a:lnTo>
                <a:lnTo>
                  <a:pt x="9974" y="5304"/>
                </a:lnTo>
                <a:lnTo>
                  <a:pt x="10255" y="5304"/>
                </a:lnTo>
                <a:lnTo>
                  <a:pt x="10116" y="4760"/>
                </a:lnTo>
                <a:lnTo>
                  <a:pt x="10109" y="4729"/>
                </a:lnTo>
                <a:lnTo>
                  <a:pt x="10101" y="4699"/>
                </a:lnTo>
                <a:lnTo>
                  <a:pt x="10091" y="4672"/>
                </a:lnTo>
                <a:lnTo>
                  <a:pt x="10080" y="4645"/>
                </a:lnTo>
                <a:lnTo>
                  <a:pt x="10070" y="4621"/>
                </a:lnTo>
                <a:lnTo>
                  <a:pt x="10058" y="4597"/>
                </a:lnTo>
                <a:lnTo>
                  <a:pt x="10045" y="4576"/>
                </a:lnTo>
                <a:lnTo>
                  <a:pt x="10032" y="4554"/>
                </a:lnTo>
                <a:lnTo>
                  <a:pt x="10018" y="4535"/>
                </a:lnTo>
                <a:lnTo>
                  <a:pt x="10002" y="4517"/>
                </a:lnTo>
                <a:lnTo>
                  <a:pt x="9984" y="4500"/>
                </a:lnTo>
                <a:lnTo>
                  <a:pt x="9966" y="4486"/>
                </a:lnTo>
                <a:lnTo>
                  <a:pt x="9945" y="4472"/>
                </a:lnTo>
                <a:lnTo>
                  <a:pt x="9924" y="4460"/>
                </a:lnTo>
                <a:lnTo>
                  <a:pt x="9900" y="4450"/>
                </a:lnTo>
                <a:lnTo>
                  <a:pt x="9876" y="4440"/>
                </a:lnTo>
                <a:lnTo>
                  <a:pt x="9895" y="4433"/>
                </a:lnTo>
                <a:lnTo>
                  <a:pt x="9913" y="4424"/>
                </a:lnTo>
                <a:lnTo>
                  <a:pt x="9931" y="4412"/>
                </a:lnTo>
                <a:lnTo>
                  <a:pt x="9948" y="4401"/>
                </a:lnTo>
                <a:lnTo>
                  <a:pt x="9965" y="4386"/>
                </a:lnTo>
                <a:lnTo>
                  <a:pt x="9981" y="4370"/>
                </a:lnTo>
                <a:lnTo>
                  <a:pt x="9996" y="4353"/>
                </a:lnTo>
                <a:lnTo>
                  <a:pt x="10011" y="4333"/>
                </a:lnTo>
                <a:lnTo>
                  <a:pt x="10024" y="4313"/>
                </a:lnTo>
                <a:lnTo>
                  <a:pt x="10038" y="4291"/>
                </a:lnTo>
                <a:lnTo>
                  <a:pt x="10050" y="4267"/>
                </a:lnTo>
                <a:lnTo>
                  <a:pt x="10061" y="4242"/>
                </a:lnTo>
                <a:lnTo>
                  <a:pt x="10072" y="4217"/>
                </a:lnTo>
                <a:lnTo>
                  <a:pt x="10083" y="4189"/>
                </a:lnTo>
                <a:lnTo>
                  <a:pt x="10091" y="4160"/>
                </a:lnTo>
                <a:lnTo>
                  <a:pt x="10099" y="4131"/>
                </a:lnTo>
                <a:lnTo>
                  <a:pt x="10229" y="3638"/>
                </a:lnTo>
                <a:lnTo>
                  <a:pt x="9965" y="3638"/>
                </a:lnTo>
                <a:lnTo>
                  <a:pt x="9842" y="4097"/>
                </a:lnTo>
                <a:lnTo>
                  <a:pt x="9838" y="4115"/>
                </a:lnTo>
                <a:lnTo>
                  <a:pt x="9833" y="4133"/>
                </a:lnTo>
                <a:lnTo>
                  <a:pt x="9826" y="4149"/>
                </a:lnTo>
                <a:lnTo>
                  <a:pt x="9821" y="4165"/>
                </a:lnTo>
                <a:lnTo>
                  <a:pt x="9815" y="4179"/>
                </a:lnTo>
                <a:lnTo>
                  <a:pt x="9807" y="4193"/>
                </a:lnTo>
                <a:lnTo>
                  <a:pt x="9801" y="4206"/>
                </a:lnTo>
                <a:lnTo>
                  <a:pt x="9793" y="4219"/>
                </a:lnTo>
                <a:lnTo>
                  <a:pt x="9777" y="4240"/>
                </a:lnTo>
                <a:lnTo>
                  <a:pt x="9762" y="4260"/>
                </a:lnTo>
                <a:lnTo>
                  <a:pt x="9754" y="4268"/>
                </a:lnTo>
                <a:lnTo>
                  <a:pt x="9746" y="4276"/>
                </a:lnTo>
                <a:lnTo>
                  <a:pt x="9737" y="4283"/>
                </a:lnTo>
                <a:lnTo>
                  <a:pt x="9729" y="4290"/>
                </a:lnTo>
                <a:lnTo>
                  <a:pt x="9711" y="4301"/>
                </a:lnTo>
                <a:lnTo>
                  <a:pt x="9693" y="4312"/>
                </a:lnTo>
                <a:lnTo>
                  <a:pt x="9674" y="4319"/>
                </a:lnTo>
                <a:lnTo>
                  <a:pt x="9656" y="4325"/>
                </a:lnTo>
                <a:lnTo>
                  <a:pt x="9637" y="4329"/>
                </a:lnTo>
                <a:lnTo>
                  <a:pt x="9617" y="4332"/>
                </a:lnTo>
                <a:lnTo>
                  <a:pt x="9598" y="4334"/>
                </a:lnTo>
                <a:lnTo>
                  <a:pt x="9580" y="4334"/>
                </a:lnTo>
                <a:lnTo>
                  <a:pt x="9449" y="4334"/>
                </a:lnTo>
                <a:lnTo>
                  <a:pt x="9449" y="3633"/>
                </a:lnTo>
                <a:lnTo>
                  <a:pt x="9173" y="3633"/>
                </a:lnTo>
                <a:lnTo>
                  <a:pt x="9173" y="5304"/>
                </a:lnTo>
                <a:lnTo>
                  <a:pt x="9449" y="5304"/>
                </a:lnTo>
                <a:close/>
                <a:moveTo>
                  <a:pt x="12038" y="5304"/>
                </a:moveTo>
                <a:lnTo>
                  <a:pt x="12038" y="5046"/>
                </a:lnTo>
                <a:lnTo>
                  <a:pt x="11382" y="5046"/>
                </a:lnTo>
                <a:lnTo>
                  <a:pt x="11382" y="4584"/>
                </a:lnTo>
                <a:lnTo>
                  <a:pt x="11947" y="4584"/>
                </a:lnTo>
                <a:lnTo>
                  <a:pt x="11947" y="4334"/>
                </a:lnTo>
                <a:lnTo>
                  <a:pt x="11382" y="4334"/>
                </a:lnTo>
                <a:lnTo>
                  <a:pt x="11382" y="3888"/>
                </a:lnTo>
                <a:lnTo>
                  <a:pt x="12038" y="3888"/>
                </a:lnTo>
                <a:lnTo>
                  <a:pt x="12038" y="3633"/>
                </a:lnTo>
                <a:lnTo>
                  <a:pt x="11108" y="3633"/>
                </a:lnTo>
                <a:lnTo>
                  <a:pt x="11108" y="5304"/>
                </a:lnTo>
                <a:lnTo>
                  <a:pt x="12038" y="5304"/>
                </a:lnTo>
                <a:close/>
                <a:moveTo>
                  <a:pt x="12535" y="4574"/>
                </a:moveTo>
                <a:lnTo>
                  <a:pt x="12961" y="4574"/>
                </a:lnTo>
                <a:lnTo>
                  <a:pt x="12961" y="4778"/>
                </a:lnTo>
                <a:lnTo>
                  <a:pt x="12960" y="4804"/>
                </a:lnTo>
                <a:lnTo>
                  <a:pt x="12958" y="4830"/>
                </a:lnTo>
                <a:lnTo>
                  <a:pt x="12953" y="4856"/>
                </a:lnTo>
                <a:lnTo>
                  <a:pt x="12948" y="4882"/>
                </a:lnTo>
                <a:lnTo>
                  <a:pt x="12945" y="4894"/>
                </a:lnTo>
                <a:lnTo>
                  <a:pt x="12942" y="4907"/>
                </a:lnTo>
                <a:lnTo>
                  <a:pt x="12937" y="4919"/>
                </a:lnTo>
                <a:lnTo>
                  <a:pt x="12932" y="4930"/>
                </a:lnTo>
                <a:lnTo>
                  <a:pt x="12928" y="4941"/>
                </a:lnTo>
                <a:lnTo>
                  <a:pt x="12923" y="4951"/>
                </a:lnTo>
                <a:lnTo>
                  <a:pt x="12916" y="4962"/>
                </a:lnTo>
                <a:lnTo>
                  <a:pt x="12910" y="4973"/>
                </a:lnTo>
                <a:lnTo>
                  <a:pt x="12902" y="4982"/>
                </a:lnTo>
                <a:lnTo>
                  <a:pt x="12895" y="4991"/>
                </a:lnTo>
                <a:lnTo>
                  <a:pt x="12888" y="5000"/>
                </a:lnTo>
                <a:lnTo>
                  <a:pt x="12878" y="5008"/>
                </a:lnTo>
                <a:lnTo>
                  <a:pt x="12870" y="5016"/>
                </a:lnTo>
                <a:lnTo>
                  <a:pt x="12859" y="5022"/>
                </a:lnTo>
                <a:lnTo>
                  <a:pt x="12848" y="5030"/>
                </a:lnTo>
                <a:lnTo>
                  <a:pt x="12838" y="5036"/>
                </a:lnTo>
                <a:lnTo>
                  <a:pt x="12826" y="5041"/>
                </a:lnTo>
                <a:lnTo>
                  <a:pt x="12813" y="5046"/>
                </a:lnTo>
                <a:lnTo>
                  <a:pt x="12801" y="5050"/>
                </a:lnTo>
                <a:lnTo>
                  <a:pt x="12787" y="5053"/>
                </a:lnTo>
                <a:lnTo>
                  <a:pt x="12772" y="5056"/>
                </a:lnTo>
                <a:lnTo>
                  <a:pt x="12757" y="5058"/>
                </a:lnTo>
                <a:lnTo>
                  <a:pt x="12741" y="5059"/>
                </a:lnTo>
                <a:lnTo>
                  <a:pt x="12724" y="5059"/>
                </a:lnTo>
                <a:lnTo>
                  <a:pt x="12703" y="5058"/>
                </a:lnTo>
                <a:lnTo>
                  <a:pt x="12682" y="5056"/>
                </a:lnTo>
                <a:lnTo>
                  <a:pt x="12662" y="5052"/>
                </a:lnTo>
                <a:lnTo>
                  <a:pt x="12643" y="5046"/>
                </a:lnTo>
                <a:lnTo>
                  <a:pt x="12625" y="5038"/>
                </a:lnTo>
                <a:lnTo>
                  <a:pt x="12607" y="5029"/>
                </a:lnTo>
                <a:lnTo>
                  <a:pt x="12591" y="5017"/>
                </a:lnTo>
                <a:lnTo>
                  <a:pt x="12575" y="5004"/>
                </a:lnTo>
                <a:lnTo>
                  <a:pt x="12560" y="4990"/>
                </a:lnTo>
                <a:lnTo>
                  <a:pt x="12546" y="4975"/>
                </a:lnTo>
                <a:lnTo>
                  <a:pt x="12535" y="4958"/>
                </a:lnTo>
                <a:lnTo>
                  <a:pt x="12524" y="4940"/>
                </a:lnTo>
                <a:lnTo>
                  <a:pt x="12516" y="4921"/>
                </a:lnTo>
                <a:lnTo>
                  <a:pt x="12508" y="4900"/>
                </a:lnTo>
                <a:lnTo>
                  <a:pt x="12502" y="4878"/>
                </a:lnTo>
                <a:lnTo>
                  <a:pt x="12497" y="4855"/>
                </a:lnTo>
                <a:lnTo>
                  <a:pt x="12233" y="4937"/>
                </a:lnTo>
                <a:lnTo>
                  <a:pt x="12238" y="4959"/>
                </a:lnTo>
                <a:lnTo>
                  <a:pt x="12244" y="4981"/>
                </a:lnTo>
                <a:lnTo>
                  <a:pt x="12250" y="5002"/>
                </a:lnTo>
                <a:lnTo>
                  <a:pt x="12257" y="5022"/>
                </a:lnTo>
                <a:lnTo>
                  <a:pt x="12266" y="5043"/>
                </a:lnTo>
                <a:lnTo>
                  <a:pt x="12274" y="5062"/>
                </a:lnTo>
                <a:lnTo>
                  <a:pt x="12284" y="5080"/>
                </a:lnTo>
                <a:lnTo>
                  <a:pt x="12293" y="5098"/>
                </a:lnTo>
                <a:lnTo>
                  <a:pt x="12305" y="5115"/>
                </a:lnTo>
                <a:lnTo>
                  <a:pt x="12317" y="5131"/>
                </a:lnTo>
                <a:lnTo>
                  <a:pt x="12328" y="5147"/>
                </a:lnTo>
                <a:lnTo>
                  <a:pt x="12342" y="5163"/>
                </a:lnTo>
                <a:lnTo>
                  <a:pt x="12355" y="5178"/>
                </a:lnTo>
                <a:lnTo>
                  <a:pt x="12370" y="5192"/>
                </a:lnTo>
                <a:lnTo>
                  <a:pt x="12384" y="5206"/>
                </a:lnTo>
                <a:lnTo>
                  <a:pt x="12400" y="5218"/>
                </a:lnTo>
                <a:lnTo>
                  <a:pt x="12417" y="5230"/>
                </a:lnTo>
                <a:lnTo>
                  <a:pt x="12434" y="5242"/>
                </a:lnTo>
                <a:lnTo>
                  <a:pt x="12451" y="5252"/>
                </a:lnTo>
                <a:lnTo>
                  <a:pt x="12469" y="5263"/>
                </a:lnTo>
                <a:lnTo>
                  <a:pt x="12488" y="5271"/>
                </a:lnTo>
                <a:lnTo>
                  <a:pt x="12507" y="5280"/>
                </a:lnTo>
                <a:lnTo>
                  <a:pt x="12526" y="5287"/>
                </a:lnTo>
                <a:lnTo>
                  <a:pt x="12546" y="5293"/>
                </a:lnTo>
                <a:lnTo>
                  <a:pt x="12567" y="5300"/>
                </a:lnTo>
                <a:lnTo>
                  <a:pt x="12588" y="5305"/>
                </a:lnTo>
                <a:lnTo>
                  <a:pt x="12610" y="5309"/>
                </a:lnTo>
                <a:lnTo>
                  <a:pt x="12631" y="5313"/>
                </a:lnTo>
                <a:lnTo>
                  <a:pt x="12655" y="5316"/>
                </a:lnTo>
                <a:lnTo>
                  <a:pt x="12677" y="5317"/>
                </a:lnTo>
                <a:lnTo>
                  <a:pt x="12701" y="5319"/>
                </a:lnTo>
                <a:lnTo>
                  <a:pt x="12724" y="5319"/>
                </a:lnTo>
                <a:lnTo>
                  <a:pt x="12757" y="5318"/>
                </a:lnTo>
                <a:lnTo>
                  <a:pt x="12789" y="5316"/>
                </a:lnTo>
                <a:lnTo>
                  <a:pt x="12819" y="5313"/>
                </a:lnTo>
                <a:lnTo>
                  <a:pt x="12848" y="5308"/>
                </a:lnTo>
                <a:lnTo>
                  <a:pt x="12876" y="5302"/>
                </a:lnTo>
                <a:lnTo>
                  <a:pt x="12903" y="5296"/>
                </a:lnTo>
                <a:lnTo>
                  <a:pt x="12929" y="5287"/>
                </a:lnTo>
                <a:lnTo>
                  <a:pt x="12954" y="5277"/>
                </a:lnTo>
                <a:lnTo>
                  <a:pt x="12978" y="5266"/>
                </a:lnTo>
                <a:lnTo>
                  <a:pt x="13001" y="5254"/>
                </a:lnTo>
                <a:lnTo>
                  <a:pt x="13022" y="5241"/>
                </a:lnTo>
                <a:lnTo>
                  <a:pt x="13042" y="5227"/>
                </a:lnTo>
                <a:lnTo>
                  <a:pt x="13062" y="5212"/>
                </a:lnTo>
                <a:lnTo>
                  <a:pt x="13080" y="5196"/>
                </a:lnTo>
                <a:lnTo>
                  <a:pt x="13097" y="5179"/>
                </a:lnTo>
                <a:lnTo>
                  <a:pt x="13114" y="5161"/>
                </a:lnTo>
                <a:lnTo>
                  <a:pt x="13129" y="5143"/>
                </a:lnTo>
                <a:lnTo>
                  <a:pt x="13143" y="5123"/>
                </a:lnTo>
                <a:lnTo>
                  <a:pt x="13157" y="5103"/>
                </a:lnTo>
                <a:lnTo>
                  <a:pt x="13168" y="5083"/>
                </a:lnTo>
                <a:lnTo>
                  <a:pt x="13179" y="5061"/>
                </a:lnTo>
                <a:lnTo>
                  <a:pt x="13189" y="5038"/>
                </a:lnTo>
                <a:lnTo>
                  <a:pt x="13198" y="5015"/>
                </a:lnTo>
                <a:lnTo>
                  <a:pt x="13206" y="4992"/>
                </a:lnTo>
                <a:lnTo>
                  <a:pt x="13214" y="4966"/>
                </a:lnTo>
                <a:lnTo>
                  <a:pt x="13219" y="4942"/>
                </a:lnTo>
                <a:lnTo>
                  <a:pt x="13224" y="4916"/>
                </a:lnTo>
                <a:lnTo>
                  <a:pt x="13229" y="4890"/>
                </a:lnTo>
                <a:lnTo>
                  <a:pt x="13232" y="4864"/>
                </a:lnTo>
                <a:lnTo>
                  <a:pt x="13235" y="4836"/>
                </a:lnTo>
                <a:lnTo>
                  <a:pt x="13236" y="4810"/>
                </a:lnTo>
                <a:lnTo>
                  <a:pt x="13236" y="4781"/>
                </a:lnTo>
                <a:lnTo>
                  <a:pt x="13236" y="4154"/>
                </a:lnTo>
                <a:lnTo>
                  <a:pt x="13236" y="4131"/>
                </a:lnTo>
                <a:lnTo>
                  <a:pt x="13235" y="4106"/>
                </a:lnTo>
                <a:lnTo>
                  <a:pt x="13233" y="4082"/>
                </a:lnTo>
                <a:lnTo>
                  <a:pt x="13231" y="4059"/>
                </a:lnTo>
                <a:lnTo>
                  <a:pt x="13228" y="4034"/>
                </a:lnTo>
                <a:lnTo>
                  <a:pt x="13223" y="4010"/>
                </a:lnTo>
                <a:lnTo>
                  <a:pt x="13219" y="3987"/>
                </a:lnTo>
                <a:lnTo>
                  <a:pt x="13214" y="3962"/>
                </a:lnTo>
                <a:lnTo>
                  <a:pt x="13208" y="3939"/>
                </a:lnTo>
                <a:lnTo>
                  <a:pt x="13200" y="3916"/>
                </a:lnTo>
                <a:lnTo>
                  <a:pt x="13192" y="3894"/>
                </a:lnTo>
                <a:lnTo>
                  <a:pt x="13182" y="3871"/>
                </a:lnTo>
                <a:lnTo>
                  <a:pt x="13171" y="3850"/>
                </a:lnTo>
                <a:lnTo>
                  <a:pt x="13161" y="3830"/>
                </a:lnTo>
                <a:lnTo>
                  <a:pt x="13148" y="3810"/>
                </a:lnTo>
                <a:lnTo>
                  <a:pt x="13134" y="3791"/>
                </a:lnTo>
                <a:lnTo>
                  <a:pt x="13120" y="3773"/>
                </a:lnTo>
                <a:lnTo>
                  <a:pt x="13104" y="3755"/>
                </a:lnTo>
                <a:lnTo>
                  <a:pt x="13087" y="3738"/>
                </a:lnTo>
                <a:lnTo>
                  <a:pt x="13068" y="3722"/>
                </a:lnTo>
                <a:lnTo>
                  <a:pt x="13049" y="3707"/>
                </a:lnTo>
                <a:lnTo>
                  <a:pt x="13027" y="3693"/>
                </a:lnTo>
                <a:lnTo>
                  <a:pt x="13005" y="3681"/>
                </a:lnTo>
                <a:lnTo>
                  <a:pt x="12982" y="3668"/>
                </a:lnTo>
                <a:lnTo>
                  <a:pt x="12958" y="3657"/>
                </a:lnTo>
                <a:lnTo>
                  <a:pt x="12930" y="3648"/>
                </a:lnTo>
                <a:lnTo>
                  <a:pt x="12902" y="3639"/>
                </a:lnTo>
                <a:lnTo>
                  <a:pt x="12873" y="3633"/>
                </a:lnTo>
                <a:lnTo>
                  <a:pt x="12841" y="3628"/>
                </a:lnTo>
                <a:lnTo>
                  <a:pt x="12808" y="3625"/>
                </a:lnTo>
                <a:lnTo>
                  <a:pt x="12773" y="3623"/>
                </a:lnTo>
                <a:lnTo>
                  <a:pt x="12737" y="3621"/>
                </a:lnTo>
                <a:lnTo>
                  <a:pt x="12711" y="3623"/>
                </a:lnTo>
                <a:lnTo>
                  <a:pt x="12685" y="3624"/>
                </a:lnTo>
                <a:lnTo>
                  <a:pt x="12661" y="3626"/>
                </a:lnTo>
                <a:lnTo>
                  <a:pt x="12637" y="3629"/>
                </a:lnTo>
                <a:lnTo>
                  <a:pt x="12613" y="3633"/>
                </a:lnTo>
                <a:lnTo>
                  <a:pt x="12591" y="3637"/>
                </a:lnTo>
                <a:lnTo>
                  <a:pt x="12569" y="3644"/>
                </a:lnTo>
                <a:lnTo>
                  <a:pt x="12548" y="3650"/>
                </a:lnTo>
                <a:lnTo>
                  <a:pt x="12526" y="3657"/>
                </a:lnTo>
                <a:lnTo>
                  <a:pt x="12506" y="3666"/>
                </a:lnTo>
                <a:lnTo>
                  <a:pt x="12487" y="3675"/>
                </a:lnTo>
                <a:lnTo>
                  <a:pt x="12468" y="3685"/>
                </a:lnTo>
                <a:lnTo>
                  <a:pt x="12450" y="3696"/>
                </a:lnTo>
                <a:lnTo>
                  <a:pt x="12432" y="3706"/>
                </a:lnTo>
                <a:lnTo>
                  <a:pt x="12416" y="3718"/>
                </a:lnTo>
                <a:lnTo>
                  <a:pt x="12399" y="3731"/>
                </a:lnTo>
                <a:lnTo>
                  <a:pt x="12384" y="3744"/>
                </a:lnTo>
                <a:lnTo>
                  <a:pt x="12370" y="3758"/>
                </a:lnTo>
                <a:lnTo>
                  <a:pt x="12355" y="3772"/>
                </a:lnTo>
                <a:lnTo>
                  <a:pt x="12342" y="3787"/>
                </a:lnTo>
                <a:lnTo>
                  <a:pt x="12329" y="3803"/>
                </a:lnTo>
                <a:lnTo>
                  <a:pt x="12317" y="3818"/>
                </a:lnTo>
                <a:lnTo>
                  <a:pt x="12306" y="3835"/>
                </a:lnTo>
                <a:lnTo>
                  <a:pt x="12295" y="3852"/>
                </a:lnTo>
                <a:lnTo>
                  <a:pt x="12285" y="3869"/>
                </a:lnTo>
                <a:lnTo>
                  <a:pt x="12276" y="3887"/>
                </a:lnTo>
                <a:lnTo>
                  <a:pt x="12268" y="3906"/>
                </a:lnTo>
                <a:lnTo>
                  <a:pt x="12259" y="3924"/>
                </a:lnTo>
                <a:lnTo>
                  <a:pt x="12252" y="3943"/>
                </a:lnTo>
                <a:lnTo>
                  <a:pt x="12246" y="3963"/>
                </a:lnTo>
                <a:lnTo>
                  <a:pt x="12240" y="3983"/>
                </a:lnTo>
                <a:lnTo>
                  <a:pt x="12235" y="4004"/>
                </a:lnTo>
                <a:lnTo>
                  <a:pt x="12495" y="4087"/>
                </a:lnTo>
                <a:lnTo>
                  <a:pt x="12499" y="4068"/>
                </a:lnTo>
                <a:lnTo>
                  <a:pt x="12504" y="4049"/>
                </a:lnTo>
                <a:lnTo>
                  <a:pt x="12512" y="4030"/>
                </a:lnTo>
                <a:lnTo>
                  <a:pt x="12521" y="4012"/>
                </a:lnTo>
                <a:lnTo>
                  <a:pt x="12531" y="3993"/>
                </a:lnTo>
                <a:lnTo>
                  <a:pt x="12542" y="3976"/>
                </a:lnTo>
                <a:lnTo>
                  <a:pt x="12556" y="3960"/>
                </a:lnTo>
                <a:lnTo>
                  <a:pt x="12570" y="3945"/>
                </a:lnTo>
                <a:lnTo>
                  <a:pt x="12586" y="3932"/>
                </a:lnTo>
                <a:lnTo>
                  <a:pt x="12603" y="3920"/>
                </a:lnTo>
                <a:lnTo>
                  <a:pt x="12621" y="3908"/>
                </a:lnTo>
                <a:lnTo>
                  <a:pt x="12641" y="3899"/>
                </a:lnTo>
                <a:lnTo>
                  <a:pt x="12651" y="3895"/>
                </a:lnTo>
                <a:lnTo>
                  <a:pt x="12662" y="3891"/>
                </a:lnTo>
                <a:lnTo>
                  <a:pt x="12674" y="3888"/>
                </a:lnTo>
                <a:lnTo>
                  <a:pt x="12684" y="3885"/>
                </a:lnTo>
                <a:lnTo>
                  <a:pt x="12697" y="3883"/>
                </a:lnTo>
                <a:lnTo>
                  <a:pt x="12709" y="3882"/>
                </a:lnTo>
                <a:lnTo>
                  <a:pt x="12721" y="3881"/>
                </a:lnTo>
                <a:lnTo>
                  <a:pt x="12734" y="3881"/>
                </a:lnTo>
                <a:lnTo>
                  <a:pt x="12752" y="3881"/>
                </a:lnTo>
                <a:lnTo>
                  <a:pt x="12768" y="3882"/>
                </a:lnTo>
                <a:lnTo>
                  <a:pt x="12783" y="3884"/>
                </a:lnTo>
                <a:lnTo>
                  <a:pt x="12798" y="3886"/>
                </a:lnTo>
                <a:lnTo>
                  <a:pt x="12811" y="3889"/>
                </a:lnTo>
                <a:lnTo>
                  <a:pt x="12825" y="3894"/>
                </a:lnTo>
                <a:lnTo>
                  <a:pt x="12837" y="3898"/>
                </a:lnTo>
                <a:lnTo>
                  <a:pt x="12848" y="3904"/>
                </a:lnTo>
                <a:lnTo>
                  <a:pt x="12859" y="3909"/>
                </a:lnTo>
                <a:lnTo>
                  <a:pt x="12870" y="3916"/>
                </a:lnTo>
                <a:lnTo>
                  <a:pt x="12879" y="3923"/>
                </a:lnTo>
                <a:lnTo>
                  <a:pt x="12889" y="3930"/>
                </a:lnTo>
                <a:lnTo>
                  <a:pt x="12896" y="3938"/>
                </a:lnTo>
                <a:lnTo>
                  <a:pt x="12905" y="3945"/>
                </a:lnTo>
                <a:lnTo>
                  <a:pt x="12912" y="3955"/>
                </a:lnTo>
                <a:lnTo>
                  <a:pt x="12918" y="3963"/>
                </a:lnTo>
                <a:lnTo>
                  <a:pt x="12925" y="3973"/>
                </a:lnTo>
                <a:lnTo>
                  <a:pt x="12930" y="3983"/>
                </a:lnTo>
                <a:lnTo>
                  <a:pt x="12934" y="3993"/>
                </a:lnTo>
                <a:lnTo>
                  <a:pt x="12940" y="4004"/>
                </a:lnTo>
                <a:lnTo>
                  <a:pt x="12943" y="4014"/>
                </a:lnTo>
                <a:lnTo>
                  <a:pt x="12947" y="4025"/>
                </a:lnTo>
                <a:lnTo>
                  <a:pt x="12949" y="4037"/>
                </a:lnTo>
                <a:lnTo>
                  <a:pt x="12952" y="4047"/>
                </a:lnTo>
                <a:lnTo>
                  <a:pt x="12955" y="4071"/>
                </a:lnTo>
                <a:lnTo>
                  <a:pt x="12959" y="4095"/>
                </a:lnTo>
                <a:lnTo>
                  <a:pt x="12960" y="4118"/>
                </a:lnTo>
                <a:lnTo>
                  <a:pt x="12961" y="4142"/>
                </a:lnTo>
                <a:lnTo>
                  <a:pt x="12961" y="4325"/>
                </a:lnTo>
                <a:lnTo>
                  <a:pt x="12535" y="4325"/>
                </a:lnTo>
                <a:lnTo>
                  <a:pt x="12535" y="4574"/>
                </a:lnTo>
                <a:close/>
                <a:moveTo>
                  <a:pt x="14252" y="4865"/>
                </a:moveTo>
                <a:lnTo>
                  <a:pt x="14248" y="4887"/>
                </a:lnTo>
                <a:lnTo>
                  <a:pt x="14241" y="4907"/>
                </a:lnTo>
                <a:lnTo>
                  <a:pt x="14233" y="4926"/>
                </a:lnTo>
                <a:lnTo>
                  <a:pt x="14224" y="4944"/>
                </a:lnTo>
                <a:lnTo>
                  <a:pt x="14214" y="4961"/>
                </a:lnTo>
                <a:lnTo>
                  <a:pt x="14201" y="4977"/>
                </a:lnTo>
                <a:lnTo>
                  <a:pt x="14188" y="4991"/>
                </a:lnTo>
                <a:lnTo>
                  <a:pt x="14174" y="5004"/>
                </a:lnTo>
                <a:lnTo>
                  <a:pt x="14157" y="5016"/>
                </a:lnTo>
                <a:lnTo>
                  <a:pt x="14141" y="5027"/>
                </a:lnTo>
                <a:lnTo>
                  <a:pt x="14123" y="5035"/>
                </a:lnTo>
                <a:lnTo>
                  <a:pt x="14104" y="5043"/>
                </a:lnTo>
                <a:lnTo>
                  <a:pt x="14085" y="5048"/>
                </a:lnTo>
                <a:lnTo>
                  <a:pt x="14064" y="5052"/>
                </a:lnTo>
                <a:lnTo>
                  <a:pt x="14043" y="5054"/>
                </a:lnTo>
                <a:lnTo>
                  <a:pt x="14022" y="5055"/>
                </a:lnTo>
                <a:lnTo>
                  <a:pt x="14007" y="5054"/>
                </a:lnTo>
                <a:lnTo>
                  <a:pt x="13992" y="5053"/>
                </a:lnTo>
                <a:lnTo>
                  <a:pt x="13979" y="5052"/>
                </a:lnTo>
                <a:lnTo>
                  <a:pt x="13966" y="5050"/>
                </a:lnTo>
                <a:lnTo>
                  <a:pt x="13953" y="5047"/>
                </a:lnTo>
                <a:lnTo>
                  <a:pt x="13941" y="5044"/>
                </a:lnTo>
                <a:lnTo>
                  <a:pt x="13929" y="5039"/>
                </a:lnTo>
                <a:lnTo>
                  <a:pt x="13917" y="5034"/>
                </a:lnTo>
                <a:lnTo>
                  <a:pt x="13907" y="5029"/>
                </a:lnTo>
                <a:lnTo>
                  <a:pt x="13896" y="5023"/>
                </a:lnTo>
                <a:lnTo>
                  <a:pt x="13887" y="5017"/>
                </a:lnTo>
                <a:lnTo>
                  <a:pt x="13877" y="5010"/>
                </a:lnTo>
                <a:lnTo>
                  <a:pt x="13867" y="5002"/>
                </a:lnTo>
                <a:lnTo>
                  <a:pt x="13859" y="4995"/>
                </a:lnTo>
                <a:lnTo>
                  <a:pt x="13851" y="4986"/>
                </a:lnTo>
                <a:lnTo>
                  <a:pt x="13843" y="4978"/>
                </a:lnTo>
                <a:lnTo>
                  <a:pt x="13836" y="4968"/>
                </a:lnTo>
                <a:lnTo>
                  <a:pt x="13829" y="4959"/>
                </a:lnTo>
                <a:lnTo>
                  <a:pt x="13823" y="4949"/>
                </a:lnTo>
                <a:lnTo>
                  <a:pt x="13817" y="4939"/>
                </a:lnTo>
                <a:lnTo>
                  <a:pt x="13811" y="4928"/>
                </a:lnTo>
                <a:lnTo>
                  <a:pt x="13807" y="4918"/>
                </a:lnTo>
                <a:lnTo>
                  <a:pt x="13803" y="4906"/>
                </a:lnTo>
                <a:lnTo>
                  <a:pt x="13799" y="4894"/>
                </a:lnTo>
                <a:lnTo>
                  <a:pt x="13792" y="4870"/>
                </a:lnTo>
                <a:lnTo>
                  <a:pt x="13788" y="4844"/>
                </a:lnTo>
                <a:lnTo>
                  <a:pt x="13785" y="4819"/>
                </a:lnTo>
                <a:lnTo>
                  <a:pt x="13784" y="4793"/>
                </a:lnTo>
                <a:lnTo>
                  <a:pt x="13784" y="4128"/>
                </a:lnTo>
                <a:lnTo>
                  <a:pt x="13785" y="4106"/>
                </a:lnTo>
                <a:lnTo>
                  <a:pt x="13788" y="4085"/>
                </a:lnTo>
                <a:lnTo>
                  <a:pt x="13792" y="4063"/>
                </a:lnTo>
                <a:lnTo>
                  <a:pt x="13799" y="4042"/>
                </a:lnTo>
                <a:lnTo>
                  <a:pt x="13807" y="4021"/>
                </a:lnTo>
                <a:lnTo>
                  <a:pt x="13817" y="4001"/>
                </a:lnTo>
                <a:lnTo>
                  <a:pt x="13828" y="3981"/>
                </a:lnTo>
                <a:lnTo>
                  <a:pt x="13842" y="3963"/>
                </a:lnTo>
                <a:lnTo>
                  <a:pt x="13849" y="3955"/>
                </a:lnTo>
                <a:lnTo>
                  <a:pt x="13857" y="3948"/>
                </a:lnTo>
                <a:lnTo>
                  <a:pt x="13865" y="3939"/>
                </a:lnTo>
                <a:lnTo>
                  <a:pt x="13875" y="3932"/>
                </a:lnTo>
                <a:lnTo>
                  <a:pt x="13883" y="3925"/>
                </a:lnTo>
                <a:lnTo>
                  <a:pt x="13894" y="3919"/>
                </a:lnTo>
                <a:lnTo>
                  <a:pt x="13905" y="3913"/>
                </a:lnTo>
                <a:lnTo>
                  <a:pt x="13915" y="3907"/>
                </a:lnTo>
                <a:lnTo>
                  <a:pt x="13927" y="3902"/>
                </a:lnTo>
                <a:lnTo>
                  <a:pt x="13938" y="3898"/>
                </a:lnTo>
                <a:lnTo>
                  <a:pt x="13951" y="3894"/>
                </a:lnTo>
                <a:lnTo>
                  <a:pt x="13964" y="3891"/>
                </a:lnTo>
                <a:lnTo>
                  <a:pt x="13978" y="3888"/>
                </a:lnTo>
                <a:lnTo>
                  <a:pt x="13991" y="3887"/>
                </a:lnTo>
                <a:lnTo>
                  <a:pt x="14006" y="3886"/>
                </a:lnTo>
                <a:lnTo>
                  <a:pt x="14022" y="3886"/>
                </a:lnTo>
                <a:lnTo>
                  <a:pt x="14035" y="3886"/>
                </a:lnTo>
                <a:lnTo>
                  <a:pt x="14048" y="3887"/>
                </a:lnTo>
                <a:lnTo>
                  <a:pt x="14060" y="3888"/>
                </a:lnTo>
                <a:lnTo>
                  <a:pt x="14072" y="3889"/>
                </a:lnTo>
                <a:lnTo>
                  <a:pt x="14084" y="3893"/>
                </a:lnTo>
                <a:lnTo>
                  <a:pt x="14094" y="3895"/>
                </a:lnTo>
                <a:lnTo>
                  <a:pt x="14105" y="3899"/>
                </a:lnTo>
                <a:lnTo>
                  <a:pt x="14115" y="3902"/>
                </a:lnTo>
                <a:lnTo>
                  <a:pt x="14135" y="3912"/>
                </a:lnTo>
                <a:lnTo>
                  <a:pt x="14153" y="3922"/>
                </a:lnTo>
                <a:lnTo>
                  <a:pt x="14170" y="3934"/>
                </a:lnTo>
                <a:lnTo>
                  <a:pt x="14185" y="3947"/>
                </a:lnTo>
                <a:lnTo>
                  <a:pt x="14199" y="3961"/>
                </a:lnTo>
                <a:lnTo>
                  <a:pt x="14211" y="3976"/>
                </a:lnTo>
                <a:lnTo>
                  <a:pt x="14221" y="3992"/>
                </a:lnTo>
                <a:lnTo>
                  <a:pt x="14231" y="4008"/>
                </a:lnTo>
                <a:lnTo>
                  <a:pt x="14238" y="4025"/>
                </a:lnTo>
                <a:lnTo>
                  <a:pt x="14246" y="4042"/>
                </a:lnTo>
                <a:lnTo>
                  <a:pt x="14251" y="4060"/>
                </a:lnTo>
                <a:lnTo>
                  <a:pt x="14255" y="4078"/>
                </a:lnTo>
                <a:lnTo>
                  <a:pt x="14517" y="3991"/>
                </a:lnTo>
                <a:lnTo>
                  <a:pt x="14512" y="3972"/>
                </a:lnTo>
                <a:lnTo>
                  <a:pt x="14505" y="3953"/>
                </a:lnTo>
                <a:lnTo>
                  <a:pt x="14498" y="3934"/>
                </a:lnTo>
                <a:lnTo>
                  <a:pt x="14490" y="3916"/>
                </a:lnTo>
                <a:lnTo>
                  <a:pt x="14483" y="3898"/>
                </a:lnTo>
                <a:lnTo>
                  <a:pt x="14474" y="3880"/>
                </a:lnTo>
                <a:lnTo>
                  <a:pt x="14465" y="3863"/>
                </a:lnTo>
                <a:lnTo>
                  <a:pt x="14454" y="3846"/>
                </a:lnTo>
                <a:lnTo>
                  <a:pt x="14444" y="3830"/>
                </a:lnTo>
                <a:lnTo>
                  <a:pt x="14432" y="3814"/>
                </a:lnTo>
                <a:lnTo>
                  <a:pt x="14420" y="3798"/>
                </a:lnTo>
                <a:lnTo>
                  <a:pt x="14408" y="3783"/>
                </a:lnTo>
                <a:lnTo>
                  <a:pt x="14394" y="3769"/>
                </a:lnTo>
                <a:lnTo>
                  <a:pt x="14380" y="3755"/>
                </a:lnTo>
                <a:lnTo>
                  <a:pt x="14365" y="3741"/>
                </a:lnTo>
                <a:lnTo>
                  <a:pt x="14349" y="3727"/>
                </a:lnTo>
                <a:lnTo>
                  <a:pt x="14334" y="3715"/>
                </a:lnTo>
                <a:lnTo>
                  <a:pt x="14317" y="3702"/>
                </a:lnTo>
                <a:lnTo>
                  <a:pt x="14300" y="3691"/>
                </a:lnTo>
                <a:lnTo>
                  <a:pt x="14282" y="3681"/>
                </a:lnTo>
                <a:lnTo>
                  <a:pt x="14264" y="3671"/>
                </a:lnTo>
                <a:lnTo>
                  <a:pt x="14245" y="3663"/>
                </a:lnTo>
                <a:lnTo>
                  <a:pt x="14224" y="3655"/>
                </a:lnTo>
                <a:lnTo>
                  <a:pt x="14204" y="3648"/>
                </a:lnTo>
                <a:lnTo>
                  <a:pt x="14184" y="3642"/>
                </a:lnTo>
                <a:lnTo>
                  <a:pt x="14163" y="3636"/>
                </a:lnTo>
                <a:lnTo>
                  <a:pt x="14141" y="3632"/>
                </a:lnTo>
                <a:lnTo>
                  <a:pt x="14119" y="3628"/>
                </a:lnTo>
                <a:lnTo>
                  <a:pt x="14095" y="3626"/>
                </a:lnTo>
                <a:lnTo>
                  <a:pt x="14071" y="3624"/>
                </a:lnTo>
                <a:lnTo>
                  <a:pt x="14046" y="3623"/>
                </a:lnTo>
                <a:lnTo>
                  <a:pt x="14022" y="3621"/>
                </a:lnTo>
                <a:lnTo>
                  <a:pt x="13989" y="3623"/>
                </a:lnTo>
                <a:lnTo>
                  <a:pt x="13959" y="3625"/>
                </a:lnTo>
                <a:lnTo>
                  <a:pt x="13928" y="3628"/>
                </a:lnTo>
                <a:lnTo>
                  <a:pt x="13899" y="3632"/>
                </a:lnTo>
                <a:lnTo>
                  <a:pt x="13871" y="3638"/>
                </a:lnTo>
                <a:lnTo>
                  <a:pt x="13844" y="3646"/>
                </a:lnTo>
                <a:lnTo>
                  <a:pt x="13819" y="3654"/>
                </a:lnTo>
                <a:lnTo>
                  <a:pt x="13793" y="3665"/>
                </a:lnTo>
                <a:lnTo>
                  <a:pt x="13770" y="3677"/>
                </a:lnTo>
                <a:lnTo>
                  <a:pt x="13748" y="3688"/>
                </a:lnTo>
                <a:lnTo>
                  <a:pt x="13727" y="3701"/>
                </a:lnTo>
                <a:lnTo>
                  <a:pt x="13705" y="3716"/>
                </a:lnTo>
                <a:lnTo>
                  <a:pt x="13686" y="3731"/>
                </a:lnTo>
                <a:lnTo>
                  <a:pt x="13668" y="3745"/>
                </a:lnTo>
                <a:lnTo>
                  <a:pt x="13650" y="3762"/>
                </a:lnTo>
                <a:lnTo>
                  <a:pt x="13634" y="3780"/>
                </a:lnTo>
                <a:lnTo>
                  <a:pt x="13619" y="3798"/>
                </a:lnTo>
                <a:lnTo>
                  <a:pt x="13605" y="3817"/>
                </a:lnTo>
                <a:lnTo>
                  <a:pt x="13591" y="3837"/>
                </a:lnTo>
                <a:lnTo>
                  <a:pt x="13578" y="3858"/>
                </a:lnTo>
                <a:lnTo>
                  <a:pt x="13568" y="3879"/>
                </a:lnTo>
                <a:lnTo>
                  <a:pt x="13557" y="3900"/>
                </a:lnTo>
                <a:lnTo>
                  <a:pt x="13548" y="3922"/>
                </a:lnTo>
                <a:lnTo>
                  <a:pt x="13539" y="3945"/>
                </a:lnTo>
                <a:lnTo>
                  <a:pt x="13532" y="3969"/>
                </a:lnTo>
                <a:lnTo>
                  <a:pt x="13525" y="3993"/>
                </a:lnTo>
                <a:lnTo>
                  <a:pt x="13520" y="4016"/>
                </a:lnTo>
                <a:lnTo>
                  <a:pt x="13516" y="4041"/>
                </a:lnTo>
                <a:lnTo>
                  <a:pt x="13513" y="4064"/>
                </a:lnTo>
                <a:lnTo>
                  <a:pt x="13509" y="4088"/>
                </a:lnTo>
                <a:lnTo>
                  <a:pt x="13508" y="4113"/>
                </a:lnTo>
                <a:lnTo>
                  <a:pt x="13508" y="4138"/>
                </a:lnTo>
                <a:lnTo>
                  <a:pt x="13508" y="4786"/>
                </a:lnTo>
                <a:lnTo>
                  <a:pt x="13508" y="4814"/>
                </a:lnTo>
                <a:lnTo>
                  <a:pt x="13509" y="4841"/>
                </a:lnTo>
                <a:lnTo>
                  <a:pt x="13513" y="4869"/>
                </a:lnTo>
                <a:lnTo>
                  <a:pt x="13516" y="4895"/>
                </a:lnTo>
                <a:lnTo>
                  <a:pt x="13520" y="4921"/>
                </a:lnTo>
                <a:lnTo>
                  <a:pt x="13525" y="4946"/>
                </a:lnTo>
                <a:lnTo>
                  <a:pt x="13532" y="4972"/>
                </a:lnTo>
                <a:lnTo>
                  <a:pt x="13539" y="4996"/>
                </a:lnTo>
                <a:lnTo>
                  <a:pt x="13548" y="5020"/>
                </a:lnTo>
                <a:lnTo>
                  <a:pt x="13557" y="5043"/>
                </a:lnTo>
                <a:lnTo>
                  <a:pt x="13568" y="5066"/>
                </a:lnTo>
                <a:lnTo>
                  <a:pt x="13579" y="5087"/>
                </a:lnTo>
                <a:lnTo>
                  <a:pt x="13591" y="5107"/>
                </a:lnTo>
                <a:lnTo>
                  <a:pt x="13605" y="5127"/>
                </a:lnTo>
                <a:lnTo>
                  <a:pt x="13620" y="5146"/>
                </a:lnTo>
                <a:lnTo>
                  <a:pt x="13635" y="5165"/>
                </a:lnTo>
                <a:lnTo>
                  <a:pt x="13652" y="5182"/>
                </a:lnTo>
                <a:lnTo>
                  <a:pt x="13669" y="5199"/>
                </a:lnTo>
                <a:lnTo>
                  <a:pt x="13688" y="5215"/>
                </a:lnTo>
                <a:lnTo>
                  <a:pt x="13708" y="5230"/>
                </a:lnTo>
                <a:lnTo>
                  <a:pt x="13729" y="5243"/>
                </a:lnTo>
                <a:lnTo>
                  <a:pt x="13750" y="5255"/>
                </a:lnTo>
                <a:lnTo>
                  <a:pt x="13772" y="5267"/>
                </a:lnTo>
                <a:lnTo>
                  <a:pt x="13796" y="5278"/>
                </a:lnTo>
                <a:lnTo>
                  <a:pt x="13821" y="5287"/>
                </a:lnTo>
                <a:lnTo>
                  <a:pt x="13846" y="5296"/>
                </a:lnTo>
                <a:lnTo>
                  <a:pt x="13873" y="5303"/>
                </a:lnTo>
                <a:lnTo>
                  <a:pt x="13900" y="5308"/>
                </a:lnTo>
                <a:lnTo>
                  <a:pt x="13929" y="5314"/>
                </a:lnTo>
                <a:lnTo>
                  <a:pt x="13960" y="5317"/>
                </a:lnTo>
                <a:lnTo>
                  <a:pt x="13990" y="5318"/>
                </a:lnTo>
                <a:lnTo>
                  <a:pt x="14022" y="5319"/>
                </a:lnTo>
                <a:lnTo>
                  <a:pt x="14045" y="5319"/>
                </a:lnTo>
                <a:lnTo>
                  <a:pt x="14068" y="5318"/>
                </a:lnTo>
                <a:lnTo>
                  <a:pt x="14090" y="5316"/>
                </a:lnTo>
                <a:lnTo>
                  <a:pt x="14112" y="5313"/>
                </a:lnTo>
                <a:lnTo>
                  <a:pt x="14133" y="5309"/>
                </a:lnTo>
                <a:lnTo>
                  <a:pt x="14155" y="5305"/>
                </a:lnTo>
                <a:lnTo>
                  <a:pt x="14175" y="5300"/>
                </a:lnTo>
                <a:lnTo>
                  <a:pt x="14196" y="5295"/>
                </a:lnTo>
                <a:lnTo>
                  <a:pt x="14215" y="5288"/>
                </a:lnTo>
                <a:lnTo>
                  <a:pt x="14234" y="5281"/>
                </a:lnTo>
                <a:lnTo>
                  <a:pt x="14253" y="5273"/>
                </a:lnTo>
                <a:lnTo>
                  <a:pt x="14272" y="5264"/>
                </a:lnTo>
                <a:lnTo>
                  <a:pt x="14290" y="5254"/>
                </a:lnTo>
                <a:lnTo>
                  <a:pt x="14307" y="5245"/>
                </a:lnTo>
                <a:lnTo>
                  <a:pt x="14324" y="5233"/>
                </a:lnTo>
                <a:lnTo>
                  <a:pt x="14341" y="5221"/>
                </a:lnTo>
                <a:lnTo>
                  <a:pt x="14358" y="5209"/>
                </a:lnTo>
                <a:lnTo>
                  <a:pt x="14373" y="5196"/>
                </a:lnTo>
                <a:lnTo>
                  <a:pt x="14388" y="5182"/>
                </a:lnTo>
                <a:lnTo>
                  <a:pt x="14401" y="5169"/>
                </a:lnTo>
                <a:lnTo>
                  <a:pt x="14415" y="5154"/>
                </a:lnTo>
                <a:lnTo>
                  <a:pt x="14428" y="5138"/>
                </a:lnTo>
                <a:lnTo>
                  <a:pt x="14439" y="5122"/>
                </a:lnTo>
                <a:lnTo>
                  <a:pt x="14450" y="5105"/>
                </a:lnTo>
                <a:lnTo>
                  <a:pt x="14461" y="5088"/>
                </a:lnTo>
                <a:lnTo>
                  <a:pt x="14470" y="5070"/>
                </a:lnTo>
                <a:lnTo>
                  <a:pt x="14480" y="5051"/>
                </a:lnTo>
                <a:lnTo>
                  <a:pt x="14488" y="5032"/>
                </a:lnTo>
                <a:lnTo>
                  <a:pt x="14496" y="5012"/>
                </a:lnTo>
                <a:lnTo>
                  <a:pt x="14503" y="4992"/>
                </a:lnTo>
                <a:lnTo>
                  <a:pt x="14508" y="4971"/>
                </a:lnTo>
                <a:lnTo>
                  <a:pt x="14514" y="4949"/>
                </a:lnTo>
                <a:lnTo>
                  <a:pt x="14252" y="4865"/>
                </a:lnTo>
                <a:close/>
                <a:moveTo>
                  <a:pt x="3299" y="893"/>
                </a:moveTo>
                <a:lnTo>
                  <a:pt x="3325" y="895"/>
                </a:lnTo>
                <a:lnTo>
                  <a:pt x="3353" y="898"/>
                </a:lnTo>
                <a:lnTo>
                  <a:pt x="3378" y="903"/>
                </a:lnTo>
                <a:lnTo>
                  <a:pt x="3404" y="911"/>
                </a:lnTo>
                <a:lnTo>
                  <a:pt x="3428" y="920"/>
                </a:lnTo>
                <a:lnTo>
                  <a:pt x="3451" y="931"/>
                </a:lnTo>
                <a:lnTo>
                  <a:pt x="3475" y="943"/>
                </a:lnTo>
                <a:lnTo>
                  <a:pt x="3496" y="957"/>
                </a:lnTo>
                <a:lnTo>
                  <a:pt x="3516" y="972"/>
                </a:lnTo>
                <a:lnTo>
                  <a:pt x="3535" y="989"/>
                </a:lnTo>
                <a:lnTo>
                  <a:pt x="3554" y="1007"/>
                </a:lnTo>
                <a:lnTo>
                  <a:pt x="3570" y="1026"/>
                </a:lnTo>
                <a:lnTo>
                  <a:pt x="3586" y="1047"/>
                </a:lnTo>
                <a:lnTo>
                  <a:pt x="3600" y="1068"/>
                </a:lnTo>
                <a:lnTo>
                  <a:pt x="3612" y="1091"/>
                </a:lnTo>
                <a:lnTo>
                  <a:pt x="3623" y="1115"/>
                </a:lnTo>
                <a:lnTo>
                  <a:pt x="4640" y="873"/>
                </a:lnTo>
                <a:lnTo>
                  <a:pt x="4596" y="826"/>
                </a:lnTo>
                <a:lnTo>
                  <a:pt x="4553" y="781"/>
                </a:lnTo>
                <a:lnTo>
                  <a:pt x="4507" y="737"/>
                </a:lnTo>
                <a:lnTo>
                  <a:pt x="4462" y="694"/>
                </a:lnTo>
                <a:lnTo>
                  <a:pt x="4414" y="651"/>
                </a:lnTo>
                <a:lnTo>
                  <a:pt x="4366" y="610"/>
                </a:lnTo>
                <a:lnTo>
                  <a:pt x="4318" y="571"/>
                </a:lnTo>
                <a:lnTo>
                  <a:pt x="4267" y="532"/>
                </a:lnTo>
                <a:lnTo>
                  <a:pt x="4216" y="495"/>
                </a:lnTo>
                <a:lnTo>
                  <a:pt x="4164" y="457"/>
                </a:lnTo>
                <a:lnTo>
                  <a:pt x="4112" y="423"/>
                </a:lnTo>
                <a:lnTo>
                  <a:pt x="4058" y="389"/>
                </a:lnTo>
                <a:lnTo>
                  <a:pt x="4003" y="356"/>
                </a:lnTo>
                <a:lnTo>
                  <a:pt x="3948" y="325"/>
                </a:lnTo>
                <a:lnTo>
                  <a:pt x="3892" y="294"/>
                </a:lnTo>
                <a:lnTo>
                  <a:pt x="3835" y="266"/>
                </a:lnTo>
                <a:lnTo>
                  <a:pt x="3778" y="238"/>
                </a:lnTo>
                <a:lnTo>
                  <a:pt x="3719" y="213"/>
                </a:lnTo>
                <a:lnTo>
                  <a:pt x="3660" y="187"/>
                </a:lnTo>
                <a:lnTo>
                  <a:pt x="3600" y="164"/>
                </a:lnTo>
                <a:lnTo>
                  <a:pt x="3539" y="143"/>
                </a:lnTo>
                <a:lnTo>
                  <a:pt x="3478" y="122"/>
                </a:lnTo>
                <a:lnTo>
                  <a:pt x="3416" y="103"/>
                </a:lnTo>
                <a:lnTo>
                  <a:pt x="3354" y="86"/>
                </a:lnTo>
                <a:lnTo>
                  <a:pt x="3290" y="70"/>
                </a:lnTo>
                <a:lnTo>
                  <a:pt x="3227" y="55"/>
                </a:lnTo>
                <a:lnTo>
                  <a:pt x="3162" y="42"/>
                </a:lnTo>
                <a:lnTo>
                  <a:pt x="3097" y="31"/>
                </a:lnTo>
                <a:lnTo>
                  <a:pt x="3032" y="21"/>
                </a:lnTo>
                <a:lnTo>
                  <a:pt x="2966" y="13"/>
                </a:lnTo>
                <a:lnTo>
                  <a:pt x="2899" y="6"/>
                </a:lnTo>
                <a:lnTo>
                  <a:pt x="2833" y="1"/>
                </a:lnTo>
                <a:lnTo>
                  <a:pt x="3209" y="903"/>
                </a:lnTo>
                <a:lnTo>
                  <a:pt x="3230" y="899"/>
                </a:lnTo>
                <a:lnTo>
                  <a:pt x="3252" y="896"/>
                </a:lnTo>
                <a:lnTo>
                  <a:pt x="3275" y="893"/>
                </a:lnTo>
                <a:lnTo>
                  <a:pt x="3299" y="893"/>
                </a:lnTo>
                <a:close/>
                <a:moveTo>
                  <a:pt x="2934" y="1292"/>
                </a:moveTo>
                <a:lnTo>
                  <a:pt x="460" y="1163"/>
                </a:lnTo>
                <a:lnTo>
                  <a:pt x="432" y="1203"/>
                </a:lnTo>
                <a:lnTo>
                  <a:pt x="407" y="1243"/>
                </a:lnTo>
                <a:lnTo>
                  <a:pt x="381" y="1284"/>
                </a:lnTo>
                <a:lnTo>
                  <a:pt x="356" y="1326"/>
                </a:lnTo>
                <a:lnTo>
                  <a:pt x="333" y="1368"/>
                </a:lnTo>
                <a:lnTo>
                  <a:pt x="309" y="1412"/>
                </a:lnTo>
                <a:lnTo>
                  <a:pt x="287" y="1454"/>
                </a:lnTo>
                <a:lnTo>
                  <a:pt x="265" y="1497"/>
                </a:lnTo>
                <a:lnTo>
                  <a:pt x="245" y="1542"/>
                </a:lnTo>
                <a:lnTo>
                  <a:pt x="225" y="1586"/>
                </a:lnTo>
                <a:lnTo>
                  <a:pt x="206" y="1631"/>
                </a:lnTo>
                <a:lnTo>
                  <a:pt x="186" y="1676"/>
                </a:lnTo>
                <a:lnTo>
                  <a:pt x="168" y="1722"/>
                </a:lnTo>
                <a:lnTo>
                  <a:pt x="153" y="1768"/>
                </a:lnTo>
                <a:lnTo>
                  <a:pt x="136" y="1815"/>
                </a:lnTo>
                <a:lnTo>
                  <a:pt x="121" y="1862"/>
                </a:lnTo>
                <a:lnTo>
                  <a:pt x="107" y="1909"/>
                </a:lnTo>
                <a:lnTo>
                  <a:pt x="93" y="1957"/>
                </a:lnTo>
                <a:lnTo>
                  <a:pt x="81" y="2005"/>
                </a:lnTo>
                <a:lnTo>
                  <a:pt x="69" y="2053"/>
                </a:lnTo>
                <a:lnTo>
                  <a:pt x="58" y="2102"/>
                </a:lnTo>
                <a:lnTo>
                  <a:pt x="48" y="2151"/>
                </a:lnTo>
                <a:lnTo>
                  <a:pt x="39" y="2200"/>
                </a:lnTo>
                <a:lnTo>
                  <a:pt x="31" y="2250"/>
                </a:lnTo>
                <a:lnTo>
                  <a:pt x="23" y="2300"/>
                </a:lnTo>
                <a:lnTo>
                  <a:pt x="18" y="2351"/>
                </a:lnTo>
                <a:lnTo>
                  <a:pt x="13" y="2401"/>
                </a:lnTo>
                <a:lnTo>
                  <a:pt x="7" y="2451"/>
                </a:lnTo>
                <a:lnTo>
                  <a:pt x="4" y="2503"/>
                </a:lnTo>
                <a:lnTo>
                  <a:pt x="2" y="2554"/>
                </a:lnTo>
                <a:lnTo>
                  <a:pt x="0" y="2606"/>
                </a:lnTo>
                <a:lnTo>
                  <a:pt x="0" y="2658"/>
                </a:lnTo>
                <a:lnTo>
                  <a:pt x="1" y="2714"/>
                </a:lnTo>
                <a:lnTo>
                  <a:pt x="2" y="2769"/>
                </a:lnTo>
                <a:lnTo>
                  <a:pt x="5" y="2825"/>
                </a:lnTo>
                <a:lnTo>
                  <a:pt x="10" y="2880"/>
                </a:lnTo>
                <a:lnTo>
                  <a:pt x="15" y="2934"/>
                </a:lnTo>
                <a:lnTo>
                  <a:pt x="21" y="2989"/>
                </a:lnTo>
                <a:lnTo>
                  <a:pt x="29" y="3043"/>
                </a:lnTo>
                <a:lnTo>
                  <a:pt x="37" y="3096"/>
                </a:lnTo>
                <a:lnTo>
                  <a:pt x="2954" y="1382"/>
                </a:lnTo>
                <a:lnTo>
                  <a:pt x="2947" y="1361"/>
                </a:lnTo>
                <a:lnTo>
                  <a:pt x="2942" y="1338"/>
                </a:lnTo>
                <a:lnTo>
                  <a:pt x="2937" y="1315"/>
                </a:lnTo>
                <a:lnTo>
                  <a:pt x="2934" y="1292"/>
                </a:lnTo>
                <a:close/>
                <a:moveTo>
                  <a:pt x="3649" y="1268"/>
                </a:moveTo>
                <a:lnTo>
                  <a:pt x="3647" y="1293"/>
                </a:lnTo>
                <a:lnTo>
                  <a:pt x="3644" y="1318"/>
                </a:lnTo>
                <a:lnTo>
                  <a:pt x="3639" y="1343"/>
                </a:lnTo>
                <a:lnTo>
                  <a:pt x="3631" y="1367"/>
                </a:lnTo>
                <a:lnTo>
                  <a:pt x="3623" y="1390"/>
                </a:lnTo>
                <a:lnTo>
                  <a:pt x="3613" y="1413"/>
                </a:lnTo>
                <a:lnTo>
                  <a:pt x="3602" y="1434"/>
                </a:lnTo>
                <a:lnTo>
                  <a:pt x="3589" y="1455"/>
                </a:lnTo>
                <a:lnTo>
                  <a:pt x="5294" y="3072"/>
                </a:lnTo>
                <a:lnTo>
                  <a:pt x="5302" y="3021"/>
                </a:lnTo>
                <a:lnTo>
                  <a:pt x="5308" y="2970"/>
                </a:lnTo>
                <a:lnTo>
                  <a:pt x="5314" y="2919"/>
                </a:lnTo>
                <a:lnTo>
                  <a:pt x="5319" y="2868"/>
                </a:lnTo>
                <a:lnTo>
                  <a:pt x="5322" y="2816"/>
                </a:lnTo>
                <a:lnTo>
                  <a:pt x="5325" y="2763"/>
                </a:lnTo>
                <a:lnTo>
                  <a:pt x="5326" y="2711"/>
                </a:lnTo>
                <a:lnTo>
                  <a:pt x="5327" y="2658"/>
                </a:lnTo>
                <a:lnTo>
                  <a:pt x="5326" y="2604"/>
                </a:lnTo>
                <a:lnTo>
                  <a:pt x="5325" y="2551"/>
                </a:lnTo>
                <a:lnTo>
                  <a:pt x="5322" y="2498"/>
                </a:lnTo>
                <a:lnTo>
                  <a:pt x="5319" y="2445"/>
                </a:lnTo>
                <a:lnTo>
                  <a:pt x="5314" y="2393"/>
                </a:lnTo>
                <a:lnTo>
                  <a:pt x="5308" y="2341"/>
                </a:lnTo>
                <a:lnTo>
                  <a:pt x="5302" y="2289"/>
                </a:lnTo>
                <a:lnTo>
                  <a:pt x="5293" y="2237"/>
                </a:lnTo>
                <a:lnTo>
                  <a:pt x="5285" y="2187"/>
                </a:lnTo>
                <a:lnTo>
                  <a:pt x="5275" y="2136"/>
                </a:lnTo>
                <a:lnTo>
                  <a:pt x="5265" y="2086"/>
                </a:lnTo>
                <a:lnTo>
                  <a:pt x="5253" y="2035"/>
                </a:lnTo>
                <a:lnTo>
                  <a:pt x="5241" y="1985"/>
                </a:lnTo>
                <a:lnTo>
                  <a:pt x="5228" y="1937"/>
                </a:lnTo>
                <a:lnTo>
                  <a:pt x="5213" y="1888"/>
                </a:lnTo>
                <a:lnTo>
                  <a:pt x="5198" y="1839"/>
                </a:lnTo>
                <a:lnTo>
                  <a:pt x="5182" y="1791"/>
                </a:lnTo>
                <a:lnTo>
                  <a:pt x="5165" y="1743"/>
                </a:lnTo>
                <a:lnTo>
                  <a:pt x="5147" y="1696"/>
                </a:lnTo>
                <a:lnTo>
                  <a:pt x="5128" y="1649"/>
                </a:lnTo>
                <a:lnTo>
                  <a:pt x="5109" y="1602"/>
                </a:lnTo>
                <a:lnTo>
                  <a:pt x="5088" y="1557"/>
                </a:lnTo>
                <a:lnTo>
                  <a:pt x="5067" y="1511"/>
                </a:lnTo>
                <a:lnTo>
                  <a:pt x="5046" y="1467"/>
                </a:lnTo>
                <a:lnTo>
                  <a:pt x="5022" y="1421"/>
                </a:lnTo>
                <a:lnTo>
                  <a:pt x="4999" y="1378"/>
                </a:lnTo>
                <a:lnTo>
                  <a:pt x="4973" y="1334"/>
                </a:lnTo>
                <a:lnTo>
                  <a:pt x="4949" y="1291"/>
                </a:lnTo>
                <a:lnTo>
                  <a:pt x="4923" y="1248"/>
                </a:lnTo>
                <a:lnTo>
                  <a:pt x="4896" y="1206"/>
                </a:lnTo>
                <a:lnTo>
                  <a:pt x="4869" y="1165"/>
                </a:lnTo>
                <a:lnTo>
                  <a:pt x="4840" y="1125"/>
                </a:lnTo>
                <a:lnTo>
                  <a:pt x="3649" y="1268"/>
                </a:lnTo>
                <a:close/>
                <a:moveTo>
                  <a:pt x="3065" y="974"/>
                </a:moveTo>
                <a:lnTo>
                  <a:pt x="2507" y="0"/>
                </a:lnTo>
                <a:lnTo>
                  <a:pt x="2440" y="5"/>
                </a:lnTo>
                <a:lnTo>
                  <a:pt x="2372" y="12"/>
                </a:lnTo>
                <a:lnTo>
                  <a:pt x="2305" y="19"/>
                </a:lnTo>
                <a:lnTo>
                  <a:pt x="2239" y="29"/>
                </a:lnTo>
                <a:lnTo>
                  <a:pt x="2174" y="40"/>
                </a:lnTo>
                <a:lnTo>
                  <a:pt x="2108" y="53"/>
                </a:lnTo>
                <a:lnTo>
                  <a:pt x="2043" y="68"/>
                </a:lnTo>
                <a:lnTo>
                  <a:pt x="1980" y="84"/>
                </a:lnTo>
                <a:lnTo>
                  <a:pt x="1916" y="102"/>
                </a:lnTo>
                <a:lnTo>
                  <a:pt x="1854" y="121"/>
                </a:lnTo>
                <a:lnTo>
                  <a:pt x="1791" y="141"/>
                </a:lnTo>
                <a:lnTo>
                  <a:pt x="1730" y="163"/>
                </a:lnTo>
                <a:lnTo>
                  <a:pt x="1669" y="186"/>
                </a:lnTo>
                <a:lnTo>
                  <a:pt x="1609" y="212"/>
                </a:lnTo>
                <a:lnTo>
                  <a:pt x="1551" y="238"/>
                </a:lnTo>
                <a:lnTo>
                  <a:pt x="1492" y="266"/>
                </a:lnTo>
                <a:lnTo>
                  <a:pt x="1434" y="295"/>
                </a:lnTo>
                <a:lnTo>
                  <a:pt x="1377" y="325"/>
                </a:lnTo>
                <a:lnTo>
                  <a:pt x="1322" y="357"/>
                </a:lnTo>
                <a:lnTo>
                  <a:pt x="1267" y="391"/>
                </a:lnTo>
                <a:lnTo>
                  <a:pt x="1212" y="425"/>
                </a:lnTo>
                <a:lnTo>
                  <a:pt x="1159" y="461"/>
                </a:lnTo>
                <a:lnTo>
                  <a:pt x="1107" y="498"/>
                </a:lnTo>
                <a:lnTo>
                  <a:pt x="1055" y="535"/>
                </a:lnTo>
                <a:lnTo>
                  <a:pt x="1004" y="575"/>
                </a:lnTo>
                <a:lnTo>
                  <a:pt x="954" y="615"/>
                </a:lnTo>
                <a:lnTo>
                  <a:pt x="907" y="657"/>
                </a:lnTo>
                <a:lnTo>
                  <a:pt x="859" y="700"/>
                </a:lnTo>
                <a:lnTo>
                  <a:pt x="812" y="743"/>
                </a:lnTo>
                <a:lnTo>
                  <a:pt x="767" y="788"/>
                </a:lnTo>
                <a:lnTo>
                  <a:pt x="722" y="834"/>
                </a:lnTo>
                <a:lnTo>
                  <a:pt x="679" y="881"/>
                </a:lnTo>
                <a:lnTo>
                  <a:pt x="2945" y="1153"/>
                </a:lnTo>
                <a:lnTo>
                  <a:pt x="2949" y="1139"/>
                </a:lnTo>
                <a:lnTo>
                  <a:pt x="2954" y="1127"/>
                </a:lnTo>
                <a:lnTo>
                  <a:pt x="2960" y="1114"/>
                </a:lnTo>
                <a:lnTo>
                  <a:pt x="2965" y="1101"/>
                </a:lnTo>
                <a:lnTo>
                  <a:pt x="2978" y="1077"/>
                </a:lnTo>
                <a:lnTo>
                  <a:pt x="2991" y="1054"/>
                </a:lnTo>
                <a:lnTo>
                  <a:pt x="3007" y="1032"/>
                </a:lnTo>
                <a:lnTo>
                  <a:pt x="3024" y="1011"/>
                </a:lnTo>
                <a:lnTo>
                  <a:pt x="3043" y="992"/>
                </a:lnTo>
                <a:lnTo>
                  <a:pt x="3065" y="974"/>
                </a:lnTo>
                <a:close/>
                <a:moveTo>
                  <a:pt x="3405" y="1593"/>
                </a:moveTo>
                <a:lnTo>
                  <a:pt x="3950" y="4990"/>
                </a:lnTo>
                <a:lnTo>
                  <a:pt x="4007" y="4958"/>
                </a:lnTo>
                <a:lnTo>
                  <a:pt x="4062" y="4924"/>
                </a:lnTo>
                <a:lnTo>
                  <a:pt x="4118" y="4889"/>
                </a:lnTo>
                <a:lnTo>
                  <a:pt x="4171" y="4853"/>
                </a:lnTo>
                <a:lnTo>
                  <a:pt x="4223" y="4816"/>
                </a:lnTo>
                <a:lnTo>
                  <a:pt x="4275" y="4777"/>
                </a:lnTo>
                <a:lnTo>
                  <a:pt x="4326" y="4738"/>
                </a:lnTo>
                <a:lnTo>
                  <a:pt x="4376" y="4696"/>
                </a:lnTo>
                <a:lnTo>
                  <a:pt x="4425" y="4654"/>
                </a:lnTo>
                <a:lnTo>
                  <a:pt x="4473" y="4612"/>
                </a:lnTo>
                <a:lnTo>
                  <a:pt x="4520" y="4567"/>
                </a:lnTo>
                <a:lnTo>
                  <a:pt x="4566" y="4522"/>
                </a:lnTo>
                <a:lnTo>
                  <a:pt x="4610" y="4475"/>
                </a:lnTo>
                <a:lnTo>
                  <a:pt x="4654" y="4427"/>
                </a:lnTo>
                <a:lnTo>
                  <a:pt x="4696" y="4378"/>
                </a:lnTo>
                <a:lnTo>
                  <a:pt x="4737" y="4329"/>
                </a:lnTo>
                <a:lnTo>
                  <a:pt x="4776" y="4278"/>
                </a:lnTo>
                <a:lnTo>
                  <a:pt x="4816" y="4226"/>
                </a:lnTo>
                <a:lnTo>
                  <a:pt x="4853" y="4173"/>
                </a:lnTo>
                <a:lnTo>
                  <a:pt x="4890" y="4119"/>
                </a:lnTo>
                <a:lnTo>
                  <a:pt x="4925" y="4065"/>
                </a:lnTo>
                <a:lnTo>
                  <a:pt x="4958" y="4009"/>
                </a:lnTo>
                <a:lnTo>
                  <a:pt x="4990" y="3953"/>
                </a:lnTo>
                <a:lnTo>
                  <a:pt x="5021" y="3896"/>
                </a:lnTo>
                <a:lnTo>
                  <a:pt x="5051" y="3837"/>
                </a:lnTo>
                <a:lnTo>
                  <a:pt x="5079" y="3779"/>
                </a:lnTo>
                <a:lnTo>
                  <a:pt x="5106" y="3719"/>
                </a:lnTo>
                <a:lnTo>
                  <a:pt x="5131" y="3659"/>
                </a:lnTo>
                <a:lnTo>
                  <a:pt x="5155" y="3598"/>
                </a:lnTo>
                <a:lnTo>
                  <a:pt x="5178" y="3536"/>
                </a:lnTo>
                <a:lnTo>
                  <a:pt x="5198" y="3473"/>
                </a:lnTo>
                <a:lnTo>
                  <a:pt x="5218" y="3410"/>
                </a:lnTo>
                <a:lnTo>
                  <a:pt x="3490" y="1552"/>
                </a:lnTo>
                <a:lnTo>
                  <a:pt x="3470" y="1564"/>
                </a:lnTo>
                <a:lnTo>
                  <a:pt x="3449" y="1576"/>
                </a:lnTo>
                <a:lnTo>
                  <a:pt x="3427" y="1585"/>
                </a:lnTo>
                <a:lnTo>
                  <a:pt x="3405" y="1593"/>
                </a:lnTo>
                <a:close/>
                <a:moveTo>
                  <a:pt x="3026" y="1496"/>
                </a:moveTo>
                <a:lnTo>
                  <a:pt x="110" y="3417"/>
                </a:lnTo>
                <a:lnTo>
                  <a:pt x="129" y="3480"/>
                </a:lnTo>
                <a:lnTo>
                  <a:pt x="150" y="3542"/>
                </a:lnTo>
                <a:lnTo>
                  <a:pt x="173" y="3603"/>
                </a:lnTo>
                <a:lnTo>
                  <a:pt x="197" y="3664"/>
                </a:lnTo>
                <a:lnTo>
                  <a:pt x="222" y="3723"/>
                </a:lnTo>
                <a:lnTo>
                  <a:pt x="249" y="3782"/>
                </a:lnTo>
                <a:lnTo>
                  <a:pt x="278" y="3841"/>
                </a:lnTo>
                <a:lnTo>
                  <a:pt x="306" y="3899"/>
                </a:lnTo>
                <a:lnTo>
                  <a:pt x="337" y="3955"/>
                </a:lnTo>
                <a:lnTo>
                  <a:pt x="370" y="4011"/>
                </a:lnTo>
                <a:lnTo>
                  <a:pt x="403" y="4066"/>
                </a:lnTo>
                <a:lnTo>
                  <a:pt x="437" y="4120"/>
                </a:lnTo>
                <a:lnTo>
                  <a:pt x="474" y="4173"/>
                </a:lnTo>
                <a:lnTo>
                  <a:pt x="511" y="4226"/>
                </a:lnTo>
                <a:lnTo>
                  <a:pt x="550" y="4277"/>
                </a:lnTo>
                <a:lnTo>
                  <a:pt x="589" y="4328"/>
                </a:lnTo>
                <a:lnTo>
                  <a:pt x="630" y="4376"/>
                </a:lnTo>
                <a:lnTo>
                  <a:pt x="672" y="4425"/>
                </a:lnTo>
                <a:lnTo>
                  <a:pt x="715" y="4473"/>
                </a:lnTo>
                <a:lnTo>
                  <a:pt x="760" y="4519"/>
                </a:lnTo>
                <a:lnTo>
                  <a:pt x="804" y="4564"/>
                </a:lnTo>
                <a:lnTo>
                  <a:pt x="851" y="4608"/>
                </a:lnTo>
                <a:lnTo>
                  <a:pt x="898" y="4652"/>
                </a:lnTo>
                <a:lnTo>
                  <a:pt x="947" y="4693"/>
                </a:lnTo>
                <a:lnTo>
                  <a:pt x="996" y="4734"/>
                </a:lnTo>
                <a:lnTo>
                  <a:pt x="1047" y="4774"/>
                </a:lnTo>
                <a:lnTo>
                  <a:pt x="1097" y="4812"/>
                </a:lnTo>
                <a:lnTo>
                  <a:pt x="1150" y="4849"/>
                </a:lnTo>
                <a:lnTo>
                  <a:pt x="1203" y="4885"/>
                </a:lnTo>
                <a:lnTo>
                  <a:pt x="1257" y="4920"/>
                </a:lnTo>
                <a:lnTo>
                  <a:pt x="1312" y="4953"/>
                </a:lnTo>
                <a:lnTo>
                  <a:pt x="1369" y="4985"/>
                </a:lnTo>
                <a:lnTo>
                  <a:pt x="3080" y="1545"/>
                </a:lnTo>
                <a:lnTo>
                  <a:pt x="3066" y="1533"/>
                </a:lnTo>
                <a:lnTo>
                  <a:pt x="3052" y="1522"/>
                </a:lnTo>
                <a:lnTo>
                  <a:pt x="3039" y="1509"/>
                </a:lnTo>
                <a:lnTo>
                  <a:pt x="3026" y="1496"/>
                </a:lnTo>
                <a:close/>
                <a:moveTo>
                  <a:pt x="3201" y="1601"/>
                </a:moveTo>
                <a:lnTo>
                  <a:pt x="1649" y="5122"/>
                </a:lnTo>
                <a:lnTo>
                  <a:pt x="1709" y="5145"/>
                </a:lnTo>
                <a:lnTo>
                  <a:pt x="1768" y="5166"/>
                </a:lnTo>
                <a:lnTo>
                  <a:pt x="1828" y="5188"/>
                </a:lnTo>
                <a:lnTo>
                  <a:pt x="1889" y="5207"/>
                </a:lnTo>
                <a:lnTo>
                  <a:pt x="1951" y="5225"/>
                </a:lnTo>
                <a:lnTo>
                  <a:pt x="2013" y="5241"/>
                </a:lnTo>
                <a:lnTo>
                  <a:pt x="2075" y="5255"/>
                </a:lnTo>
                <a:lnTo>
                  <a:pt x="2139" y="5269"/>
                </a:lnTo>
                <a:lnTo>
                  <a:pt x="2202" y="5281"/>
                </a:lnTo>
                <a:lnTo>
                  <a:pt x="2267" y="5291"/>
                </a:lnTo>
                <a:lnTo>
                  <a:pt x="2332" y="5301"/>
                </a:lnTo>
                <a:lnTo>
                  <a:pt x="2397" y="5308"/>
                </a:lnTo>
                <a:lnTo>
                  <a:pt x="2463" y="5314"/>
                </a:lnTo>
                <a:lnTo>
                  <a:pt x="2530" y="5318"/>
                </a:lnTo>
                <a:lnTo>
                  <a:pt x="2596" y="5320"/>
                </a:lnTo>
                <a:lnTo>
                  <a:pt x="2664" y="5321"/>
                </a:lnTo>
                <a:lnTo>
                  <a:pt x="2730" y="5320"/>
                </a:lnTo>
                <a:lnTo>
                  <a:pt x="2794" y="5318"/>
                </a:lnTo>
                <a:lnTo>
                  <a:pt x="2859" y="5314"/>
                </a:lnTo>
                <a:lnTo>
                  <a:pt x="2924" y="5308"/>
                </a:lnTo>
                <a:lnTo>
                  <a:pt x="2987" y="5301"/>
                </a:lnTo>
                <a:lnTo>
                  <a:pt x="3051" y="5292"/>
                </a:lnTo>
                <a:lnTo>
                  <a:pt x="3114" y="5283"/>
                </a:lnTo>
                <a:lnTo>
                  <a:pt x="3177" y="5271"/>
                </a:lnTo>
                <a:lnTo>
                  <a:pt x="3238" y="5259"/>
                </a:lnTo>
                <a:lnTo>
                  <a:pt x="3300" y="5244"/>
                </a:lnTo>
                <a:lnTo>
                  <a:pt x="3361" y="5228"/>
                </a:lnTo>
                <a:lnTo>
                  <a:pt x="3422" y="5211"/>
                </a:lnTo>
                <a:lnTo>
                  <a:pt x="3481" y="5193"/>
                </a:lnTo>
                <a:lnTo>
                  <a:pt x="3540" y="5173"/>
                </a:lnTo>
                <a:lnTo>
                  <a:pt x="3598" y="5152"/>
                </a:lnTo>
                <a:lnTo>
                  <a:pt x="3657" y="5128"/>
                </a:lnTo>
                <a:lnTo>
                  <a:pt x="3271" y="1612"/>
                </a:lnTo>
                <a:lnTo>
                  <a:pt x="3253" y="1610"/>
                </a:lnTo>
                <a:lnTo>
                  <a:pt x="3235" y="1607"/>
                </a:lnTo>
                <a:lnTo>
                  <a:pt x="3218" y="1605"/>
                </a:lnTo>
                <a:lnTo>
                  <a:pt x="3201" y="1601"/>
                </a:lnTo>
                <a:close/>
                <a:moveTo>
                  <a:pt x="16582" y="956"/>
                </a:moveTo>
                <a:lnTo>
                  <a:pt x="16025" y="2088"/>
                </a:lnTo>
                <a:lnTo>
                  <a:pt x="16019" y="2088"/>
                </a:lnTo>
                <a:lnTo>
                  <a:pt x="16019" y="956"/>
                </a:lnTo>
                <a:lnTo>
                  <a:pt x="15615" y="956"/>
                </a:lnTo>
                <a:lnTo>
                  <a:pt x="15615" y="2905"/>
                </a:lnTo>
                <a:lnTo>
                  <a:pt x="15997" y="2905"/>
                </a:lnTo>
                <a:lnTo>
                  <a:pt x="16540" y="1845"/>
                </a:lnTo>
                <a:lnTo>
                  <a:pt x="16543" y="1845"/>
                </a:lnTo>
                <a:lnTo>
                  <a:pt x="16543" y="2905"/>
                </a:lnTo>
                <a:lnTo>
                  <a:pt x="16949" y="2905"/>
                </a:lnTo>
                <a:lnTo>
                  <a:pt x="16949" y="956"/>
                </a:lnTo>
                <a:lnTo>
                  <a:pt x="16582" y="956"/>
                </a:lnTo>
                <a:close/>
                <a:moveTo>
                  <a:pt x="14046" y="1326"/>
                </a:moveTo>
                <a:lnTo>
                  <a:pt x="14464" y="1326"/>
                </a:lnTo>
                <a:lnTo>
                  <a:pt x="14464" y="2905"/>
                </a:lnTo>
                <a:lnTo>
                  <a:pt x="14867" y="2905"/>
                </a:lnTo>
                <a:lnTo>
                  <a:pt x="14867" y="1326"/>
                </a:lnTo>
                <a:lnTo>
                  <a:pt x="15285" y="1326"/>
                </a:lnTo>
                <a:lnTo>
                  <a:pt x="15285" y="956"/>
                </a:lnTo>
                <a:lnTo>
                  <a:pt x="14046" y="956"/>
                </a:lnTo>
                <a:lnTo>
                  <a:pt x="14046" y="1326"/>
                </a:lnTo>
                <a:close/>
                <a:moveTo>
                  <a:pt x="12688" y="2905"/>
                </a:moveTo>
                <a:lnTo>
                  <a:pt x="13823" y="2905"/>
                </a:lnTo>
                <a:lnTo>
                  <a:pt x="13823" y="2521"/>
                </a:lnTo>
                <a:lnTo>
                  <a:pt x="13094" y="2521"/>
                </a:lnTo>
                <a:lnTo>
                  <a:pt x="13094" y="2107"/>
                </a:lnTo>
                <a:lnTo>
                  <a:pt x="13721" y="2107"/>
                </a:lnTo>
                <a:lnTo>
                  <a:pt x="13721" y="1734"/>
                </a:lnTo>
                <a:lnTo>
                  <a:pt x="13094" y="1734"/>
                </a:lnTo>
                <a:lnTo>
                  <a:pt x="13094" y="1332"/>
                </a:lnTo>
                <a:lnTo>
                  <a:pt x="13823" y="1332"/>
                </a:lnTo>
                <a:lnTo>
                  <a:pt x="13823" y="956"/>
                </a:lnTo>
                <a:lnTo>
                  <a:pt x="12688" y="956"/>
                </a:lnTo>
                <a:lnTo>
                  <a:pt x="12688" y="2905"/>
                </a:lnTo>
                <a:close/>
                <a:moveTo>
                  <a:pt x="11481" y="1478"/>
                </a:moveTo>
                <a:lnTo>
                  <a:pt x="11487" y="1460"/>
                </a:lnTo>
                <a:lnTo>
                  <a:pt x="11496" y="1442"/>
                </a:lnTo>
                <a:lnTo>
                  <a:pt x="11505" y="1425"/>
                </a:lnTo>
                <a:lnTo>
                  <a:pt x="11517" y="1408"/>
                </a:lnTo>
                <a:lnTo>
                  <a:pt x="11523" y="1401"/>
                </a:lnTo>
                <a:lnTo>
                  <a:pt x="11531" y="1394"/>
                </a:lnTo>
                <a:lnTo>
                  <a:pt x="11538" y="1386"/>
                </a:lnTo>
                <a:lnTo>
                  <a:pt x="11547" y="1379"/>
                </a:lnTo>
                <a:lnTo>
                  <a:pt x="11555" y="1372"/>
                </a:lnTo>
                <a:lnTo>
                  <a:pt x="11565" y="1366"/>
                </a:lnTo>
                <a:lnTo>
                  <a:pt x="11574" y="1361"/>
                </a:lnTo>
                <a:lnTo>
                  <a:pt x="11585" y="1355"/>
                </a:lnTo>
                <a:lnTo>
                  <a:pt x="11595" y="1350"/>
                </a:lnTo>
                <a:lnTo>
                  <a:pt x="11607" y="1346"/>
                </a:lnTo>
                <a:lnTo>
                  <a:pt x="11619" y="1343"/>
                </a:lnTo>
                <a:lnTo>
                  <a:pt x="11631" y="1340"/>
                </a:lnTo>
                <a:lnTo>
                  <a:pt x="11645" y="1337"/>
                </a:lnTo>
                <a:lnTo>
                  <a:pt x="11659" y="1335"/>
                </a:lnTo>
                <a:lnTo>
                  <a:pt x="11674" y="1334"/>
                </a:lnTo>
                <a:lnTo>
                  <a:pt x="11688" y="1334"/>
                </a:lnTo>
                <a:lnTo>
                  <a:pt x="11702" y="1334"/>
                </a:lnTo>
                <a:lnTo>
                  <a:pt x="11716" y="1335"/>
                </a:lnTo>
                <a:lnTo>
                  <a:pt x="11730" y="1337"/>
                </a:lnTo>
                <a:lnTo>
                  <a:pt x="11742" y="1340"/>
                </a:lnTo>
                <a:lnTo>
                  <a:pt x="11755" y="1343"/>
                </a:lnTo>
                <a:lnTo>
                  <a:pt x="11767" y="1347"/>
                </a:lnTo>
                <a:lnTo>
                  <a:pt x="11777" y="1351"/>
                </a:lnTo>
                <a:lnTo>
                  <a:pt x="11789" y="1356"/>
                </a:lnTo>
                <a:lnTo>
                  <a:pt x="11809" y="1368"/>
                </a:lnTo>
                <a:lnTo>
                  <a:pt x="11827" y="1381"/>
                </a:lnTo>
                <a:lnTo>
                  <a:pt x="11844" y="1395"/>
                </a:lnTo>
                <a:lnTo>
                  <a:pt x="11859" y="1409"/>
                </a:lnTo>
                <a:lnTo>
                  <a:pt x="11872" y="1425"/>
                </a:lnTo>
                <a:lnTo>
                  <a:pt x="11883" y="1442"/>
                </a:lnTo>
                <a:lnTo>
                  <a:pt x="11888" y="1451"/>
                </a:lnTo>
                <a:lnTo>
                  <a:pt x="11892" y="1460"/>
                </a:lnTo>
                <a:lnTo>
                  <a:pt x="11896" y="1469"/>
                </a:lnTo>
                <a:lnTo>
                  <a:pt x="11899" y="1478"/>
                </a:lnTo>
                <a:lnTo>
                  <a:pt x="11905" y="1496"/>
                </a:lnTo>
                <a:lnTo>
                  <a:pt x="11910" y="1514"/>
                </a:lnTo>
                <a:lnTo>
                  <a:pt x="11914" y="1530"/>
                </a:lnTo>
                <a:lnTo>
                  <a:pt x="11917" y="1544"/>
                </a:lnTo>
                <a:lnTo>
                  <a:pt x="12302" y="1430"/>
                </a:lnTo>
                <a:lnTo>
                  <a:pt x="12296" y="1406"/>
                </a:lnTo>
                <a:lnTo>
                  <a:pt x="12290" y="1382"/>
                </a:lnTo>
                <a:lnTo>
                  <a:pt x="12283" y="1360"/>
                </a:lnTo>
                <a:lnTo>
                  <a:pt x="12275" y="1336"/>
                </a:lnTo>
                <a:lnTo>
                  <a:pt x="12266" y="1313"/>
                </a:lnTo>
                <a:lnTo>
                  <a:pt x="12256" y="1291"/>
                </a:lnTo>
                <a:lnTo>
                  <a:pt x="12246" y="1269"/>
                </a:lnTo>
                <a:lnTo>
                  <a:pt x="12234" y="1246"/>
                </a:lnTo>
                <a:lnTo>
                  <a:pt x="12222" y="1224"/>
                </a:lnTo>
                <a:lnTo>
                  <a:pt x="12209" y="1203"/>
                </a:lnTo>
                <a:lnTo>
                  <a:pt x="12195" y="1183"/>
                </a:lnTo>
                <a:lnTo>
                  <a:pt x="12180" y="1163"/>
                </a:lnTo>
                <a:lnTo>
                  <a:pt x="12164" y="1144"/>
                </a:lnTo>
                <a:lnTo>
                  <a:pt x="12147" y="1126"/>
                </a:lnTo>
                <a:lnTo>
                  <a:pt x="12129" y="1108"/>
                </a:lnTo>
                <a:lnTo>
                  <a:pt x="12111" y="1091"/>
                </a:lnTo>
                <a:lnTo>
                  <a:pt x="12091" y="1075"/>
                </a:lnTo>
                <a:lnTo>
                  <a:pt x="12071" y="1059"/>
                </a:lnTo>
                <a:lnTo>
                  <a:pt x="12050" y="1044"/>
                </a:lnTo>
                <a:lnTo>
                  <a:pt x="12027" y="1030"/>
                </a:lnTo>
                <a:lnTo>
                  <a:pt x="12004" y="1017"/>
                </a:lnTo>
                <a:lnTo>
                  <a:pt x="11980" y="1005"/>
                </a:lnTo>
                <a:lnTo>
                  <a:pt x="11955" y="993"/>
                </a:lnTo>
                <a:lnTo>
                  <a:pt x="11929" y="983"/>
                </a:lnTo>
                <a:lnTo>
                  <a:pt x="11902" y="973"/>
                </a:lnTo>
                <a:lnTo>
                  <a:pt x="11874" y="965"/>
                </a:lnTo>
                <a:lnTo>
                  <a:pt x="11845" y="958"/>
                </a:lnTo>
                <a:lnTo>
                  <a:pt x="11816" y="952"/>
                </a:lnTo>
                <a:lnTo>
                  <a:pt x="11785" y="948"/>
                </a:lnTo>
                <a:lnTo>
                  <a:pt x="11753" y="945"/>
                </a:lnTo>
                <a:lnTo>
                  <a:pt x="11721" y="943"/>
                </a:lnTo>
                <a:lnTo>
                  <a:pt x="11688" y="942"/>
                </a:lnTo>
                <a:lnTo>
                  <a:pt x="11646" y="943"/>
                </a:lnTo>
                <a:lnTo>
                  <a:pt x="11606" y="946"/>
                </a:lnTo>
                <a:lnTo>
                  <a:pt x="11568" y="950"/>
                </a:lnTo>
                <a:lnTo>
                  <a:pt x="11531" y="956"/>
                </a:lnTo>
                <a:lnTo>
                  <a:pt x="11513" y="960"/>
                </a:lnTo>
                <a:lnTo>
                  <a:pt x="11495" y="965"/>
                </a:lnTo>
                <a:lnTo>
                  <a:pt x="11478" y="969"/>
                </a:lnTo>
                <a:lnTo>
                  <a:pt x="11461" y="974"/>
                </a:lnTo>
                <a:lnTo>
                  <a:pt x="11445" y="979"/>
                </a:lnTo>
                <a:lnTo>
                  <a:pt x="11429" y="986"/>
                </a:lnTo>
                <a:lnTo>
                  <a:pt x="11413" y="992"/>
                </a:lnTo>
                <a:lnTo>
                  <a:pt x="11398" y="1000"/>
                </a:lnTo>
                <a:lnTo>
                  <a:pt x="11370" y="1014"/>
                </a:lnTo>
                <a:lnTo>
                  <a:pt x="11341" y="1030"/>
                </a:lnTo>
                <a:lnTo>
                  <a:pt x="11315" y="1047"/>
                </a:lnTo>
                <a:lnTo>
                  <a:pt x="11290" y="1065"/>
                </a:lnTo>
                <a:lnTo>
                  <a:pt x="11267" y="1084"/>
                </a:lnTo>
                <a:lnTo>
                  <a:pt x="11245" y="1103"/>
                </a:lnTo>
                <a:lnTo>
                  <a:pt x="11224" y="1125"/>
                </a:lnTo>
                <a:lnTo>
                  <a:pt x="11204" y="1147"/>
                </a:lnTo>
                <a:lnTo>
                  <a:pt x="11187" y="1169"/>
                </a:lnTo>
                <a:lnTo>
                  <a:pt x="11170" y="1192"/>
                </a:lnTo>
                <a:lnTo>
                  <a:pt x="11155" y="1217"/>
                </a:lnTo>
                <a:lnTo>
                  <a:pt x="11141" y="1241"/>
                </a:lnTo>
                <a:lnTo>
                  <a:pt x="11128" y="1266"/>
                </a:lnTo>
                <a:lnTo>
                  <a:pt x="11116" y="1293"/>
                </a:lnTo>
                <a:lnTo>
                  <a:pt x="11106" y="1319"/>
                </a:lnTo>
                <a:lnTo>
                  <a:pt x="11097" y="1347"/>
                </a:lnTo>
                <a:lnTo>
                  <a:pt x="11089" y="1374"/>
                </a:lnTo>
                <a:lnTo>
                  <a:pt x="11083" y="1402"/>
                </a:lnTo>
                <a:lnTo>
                  <a:pt x="11076" y="1430"/>
                </a:lnTo>
                <a:lnTo>
                  <a:pt x="11072" y="1457"/>
                </a:lnTo>
                <a:lnTo>
                  <a:pt x="11069" y="1485"/>
                </a:lnTo>
                <a:lnTo>
                  <a:pt x="11066" y="1512"/>
                </a:lnTo>
                <a:lnTo>
                  <a:pt x="11065" y="1540"/>
                </a:lnTo>
                <a:lnTo>
                  <a:pt x="11063" y="1567"/>
                </a:lnTo>
                <a:lnTo>
                  <a:pt x="11063" y="2261"/>
                </a:lnTo>
                <a:lnTo>
                  <a:pt x="11065" y="2294"/>
                </a:lnTo>
                <a:lnTo>
                  <a:pt x="11066" y="2326"/>
                </a:lnTo>
                <a:lnTo>
                  <a:pt x="11069" y="2358"/>
                </a:lnTo>
                <a:lnTo>
                  <a:pt x="11072" y="2390"/>
                </a:lnTo>
                <a:lnTo>
                  <a:pt x="11077" y="2422"/>
                </a:lnTo>
                <a:lnTo>
                  <a:pt x="11083" y="2452"/>
                </a:lnTo>
                <a:lnTo>
                  <a:pt x="11090" y="2483"/>
                </a:lnTo>
                <a:lnTo>
                  <a:pt x="11098" y="2513"/>
                </a:lnTo>
                <a:lnTo>
                  <a:pt x="11108" y="2542"/>
                </a:lnTo>
                <a:lnTo>
                  <a:pt x="11119" y="2572"/>
                </a:lnTo>
                <a:lnTo>
                  <a:pt x="11130" y="2600"/>
                </a:lnTo>
                <a:lnTo>
                  <a:pt x="11143" y="2626"/>
                </a:lnTo>
                <a:lnTo>
                  <a:pt x="11157" y="2653"/>
                </a:lnTo>
                <a:lnTo>
                  <a:pt x="11173" y="2677"/>
                </a:lnTo>
                <a:lnTo>
                  <a:pt x="11190" y="2701"/>
                </a:lnTo>
                <a:lnTo>
                  <a:pt x="11208" y="2725"/>
                </a:lnTo>
                <a:lnTo>
                  <a:pt x="11227" y="2747"/>
                </a:lnTo>
                <a:lnTo>
                  <a:pt x="11248" y="2768"/>
                </a:lnTo>
                <a:lnTo>
                  <a:pt x="11270" y="2787"/>
                </a:lnTo>
                <a:lnTo>
                  <a:pt x="11293" y="2806"/>
                </a:lnTo>
                <a:lnTo>
                  <a:pt x="11318" y="2823"/>
                </a:lnTo>
                <a:lnTo>
                  <a:pt x="11344" y="2840"/>
                </a:lnTo>
                <a:lnTo>
                  <a:pt x="11372" y="2855"/>
                </a:lnTo>
                <a:lnTo>
                  <a:pt x="11401" y="2869"/>
                </a:lnTo>
                <a:lnTo>
                  <a:pt x="11416" y="2875"/>
                </a:lnTo>
                <a:lnTo>
                  <a:pt x="11431" y="2881"/>
                </a:lnTo>
                <a:lnTo>
                  <a:pt x="11447" y="2887"/>
                </a:lnTo>
                <a:lnTo>
                  <a:pt x="11464" y="2892"/>
                </a:lnTo>
                <a:lnTo>
                  <a:pt x="11497" y="2901"/>
                </a:lnTo>
                <a:lnTo>
                  <a:pt x="11532" y="2909"/>
                </a:lnTo>
                <a:lnTo>
                  <a:pt x="11569" y="2915"/>
                </a:lnTo>
                <a:lnTo>
                  <a:pt x="11607" y="2919"/>
                </a:lnTo>
                <a:lnTo>
                  <a:pt x="11647" y="2922"/>
                </a:lnTo>
                <a:lnTo>
                  <a:pt x="11688" y="2923"/>
                </a:lnTo>
                <a:lnTo>
                  <a:pt x="11718" y="2922"/>
                </a:lnTo>
                <a:lnTo>
                  <a:pt x="11747" y="2920"/>
                </a:lnTo>
                <a:lnTo>
                  <a:pt x="11775" y="2918"/>
                </a:lnTo>
                <a:lnTo>
                  <a:pt x="11803" y="2914"/>
                </a:lnTo>
                <a:lnTo>
                  <a:pt x="11829" y="2910"/>
                </a:lnTo>
                <a:lnTo>
                  <a:pt x="11857" y="2905"/>
                </a:lnTo>
                <a:lnTo>
                  <a:pt x="11882" y="2897"/>
                </a:lnTo>
                <a:lnTo>
                  <a:pt x="11908" y="2890"/>
                </a:lnTo>
                <a:lnTo>
                  <a:pt x="11933" y="2881"/>
                </a:lnTo>
                <a:lnTo>
                  <a:pt x="11958" y="2872"/>
                </a:lnTo>
                <a:lnTo>
                  <a:pt x="11981" y="2861"/>
                </a:lnTo>
                <a:lnTo>
                  <a:pt x="12004" y="2850"/>
                </a:lnTo>
                <a:lnTo>
                  <a:pt x="12026" y="2837"/>
                </a:lnTo>
                <a:lnTo>
                  <a:pt x="12049" y="2824"/>
                </a:lnTo>
                <a:lnTo>
                  <a:pt x="12070" y="2809"/>
                </a:lnTo>
                <a:lnTo>
                  <a:pt x="12091" y="2793"/>
                </a:lnTo>
                <a:lnTo>
                  <a:pt x="12111" y="2776"/>
                </a:lnTo>
                <a:lnTo>
                  <a:pt x="12130" y="2760"/>
                </a:lnTo>
                <a:lnTo>
                  <a:pt x="12149" y="2742"/>
                </a:lnTo>
                <a:lnTo>
                  <a:pt x="12166" y="2722"/>
                </a:lnTo>
                <a:lnTo>
                  <a:pt x="12182" y="2703"/>
                </a:lnTo>
                <a:lnTo>
                  <a:pt x="12198" y="2683"/>
                </a:lnTo>
                <a:lnTo>
                  <a:pt x="12212" y="2662"/>
                </a:lnTo>
                <a:lnTo>
                  <a:pt x="12226" y="2640"/>
                </a:lnTo>
                <a:lnTo>
                  <a:pt x="12238" y="2618"/>
                </a:lnTo>
                <a:lnTo>
                  <a:pt x="12250" y="2594"/>
                </a:lnTo>
                <a:lnTo>
                  <a:pt x="12260" y="2570"/>
                </a:lnTo>
                <a:lnTo>
                  <a:pt x="12270" y="2545"/>
                </a:lnTo>
                <a:lnTo>
                  <a:pt x="12278" y="2519"/>
                </a:lnTo>
                <a:lnTo>
                  <a:pt x="12286" y="2493"/>
                </a:lnTo>
                <a:lnTo>
                  <a:pt x="12292" y="2465"/>
                </a:lnTo>
                <a:lnTo>
                  <a:pt x="12299" y="2438"/>
                </a:lnTo>
                <a:lnTo>
                  <a:pt x="11913" y="2325"/>
                </a:lnTo>
                <a:lnTo>
                  <a:pt x="11909" y="2349"/>
                </a:lnTo>
                <a:lnTo>
                  <a:pt x="11903" y="2371"/>
                </a:lnTo>
                <a:lnTo>
                  <a:pt x="11896" y="2391"/>
                </a:lnTo>
                <a:lnTo>
                  <a:pt x="11888" y="2411"/>
                </a:lnTo>
                <a:lnTo>
                  <a:pt x="11877" y="2429"/>
                </a:lnTo>
                <a:lnTo>
                  <a:pt x="11865" y="2445"/>
                </a:lnTo>
                <a:lnTo>
                  <a:pt x="11852" y="2461"/>
                </a:lnTo>
                <a:lnTo>
                  <a:pt x="11837" y="2476"/>
                </a:lnTo>
                <a:lnTo>
                  <a:pt x="11820" y="2488"/>
                </a:lnTo>
                <a:lnTo>
                  <a:pt x="11803" y="2499"/>
                </a:lnTo>
                <a:lnTo>
                  <a:pt x="11786" y="2509"/>
                </a:lnTo>
                <a:lnTo>
                  <a:pt x="11767" y="2516"/>
                </a:lnTo>
                <a:lnTo>
                  <a:pt x="11749" y="2522"/>
                </a:lnTo>
                <a:lnTo>
                  <a:pt x="11729" y="2527"/>
                </a:lnTo>
                <a:lnTo>
                  <a:pt x="11709" y="2529"/>
                </a:lnTo>
                <a:lnTo>
                  <a:pt x="11688" y="2530"/>
                </a:lnTo>
                <a:lnTo>
                  <a:pt x="11674" y="2530"/>
                </a:lnTo>
                <a:lnTo>
                  <a:pt x="11659" y="2529"/>
                </a:lnTo>
                <a:lnTo>
                  <a:pt x="11645" y="2528"/>
                </a:lnTo>
                <a:lnTo>
                  <a:pt x="11632" y="2525"/>
                </a:lnTo>
                <a:lnTo>
                  <a:pt x="11620" y="2523"/>
                </a:lnTo>
                <a:lnTo>
                  <a:pt x="11608" y="2520"/>
                </a:lnTo>
                <a:lnTo>
                  <a:pt x="11596" y="2516"/>
                </a:lnTo>
                <a:lnTo>
                  <a:pt x="11586" y="2512"/>
                </a:lnTo>
                <a:lnTo>
                  <a:pt x="11575" y="2507"/>
                </a:lnTo>
                <a:lnTo>
                  <a:pt x="11566" y="2502"/>
                </a:lnTo>
                <a:lnTo>
                  <a:pt x="11556" y="2496"/>
                </a:lnTo>
                <a:lnTo>
                  <a:pt x="11548" y="2489"/>
                </a:lnTo>
                <a:lnTo>
                  <a:pt x="11539" y="2482"/>
                </a:lnTo>
                <a:lnTo>
                  <a:pt x="11532" y="2475"/>
                </a:lnTo>
                <a:lnTo>
                  <a:pt x="11525" y="2466"/>
                </a:lnTo>
                <a:lnTo>
                  <a:pt x="11519" y="2458"/>
                </a:lnTo>
                <a:lnTo>
                  <a:pt x="11507" y="2439"/>
                </a:lnTo>
                <a:lnTo>
                  <a:pt x="11497" y="2419"/>
                </a:lnTo>
                <a:lnTo>
                  <a:pt x="11488" y="2397"/>
                </a:lnTo>
                <a:lnTo>
                  <a:pt x="11482" y="2375"/>
                </a:lnTo>
                <a:lnTo>
                  <a:pt x="11477" y="2351"/>
                </a:lnTo>
                <a:lnTo>
                  <a:pt x="11472" y="2326"/>
                </a:lnTo>
                <a:lnTo>
                  <a:pt x="11470" y="2300"/>
                </a:lnTo>
                <a:lnTo>
                  <a:pt x="11469" y="2272"/>
                </a:lnTo>
                <a:lnTo>
                  <a:pt x="11469" y="1550"/>
                </a:lnTo>
                <a:lnTo>
                  <a:pt x="11470" y="1532"/>
                </a:lnTo>
                <a:lnTo>
                  <a:pt x="11472" y="1515"/>
                </a:lnTo>
                <a:lnTo>
                  <a:pt x="11476" y="1497"/>
                </a:lnTo>
                <a:lnTo>
                  <a:pt x="11481" y="1478"/>
                </a:lnTo>
                <a:close/>
                <a:moveTo>
                  <a:pt x="9627" y="2725"/>
                </a:moveTo>
                <a:lnTo>
                  <a:pt x="9647" y="2747"/>
                </a:lnTo>
                <a:lnTo>
                  <a:pt x="9667" y="2768"/>
                </a:lnTo>
                <a:lnTo>
                  <a:pt x="9690" y="2787"/>
                </a:lnTo>
                <a:lnTo>
                  <a:pt x="9713" y="2806"/>
                </a:lnTo>
                <a:lnTo>
                  <a:pt x="9738" y="2823"/>
                </a:lnTo>
                <a:lnTo>
                  <a:pt x="9765" y="2840"/>
                </a:lnTo>
                <a:lnTo>
                  <a:pt x="9792" y="2855"/>
                </a:lnTo>
                <a:lnTo>
                  <a:pt x="9821" y="2869"/>
                </a:lnTo>
                <a:lnTo>
                  <a:pt x="9836" y="2875"/>
                </a:lnTo>
                <a:lnTo>
                  <a:pt x="9852" y="2881"/>
                </a:lnTo>
                <a:lnTo>
                  <a:pt x="9867" y="2887"/>
                </a:lnTo>
                <a:lnTo>
                  <a:pt x="9883" y="2892"/>
                </a:lnTo>
                <a:lnTo>
                  <a:pt x="9917" y="2901"/>
                </a:lnTo>
                <a:lnTo>
                  <a:pt x="9952" y="2909"/>
                </a:lnTo>
                <a:lnTo>
                  <a:pt x="9989" y="2915"/>
                </a:lnTo>
                <a:lnTo>
                  <a:pt x="10027" y="2919"/>
                </a:lnTo>
                <a:lnTo>
                  <a:pt x="10068" y="2922"/>
                </a:lnTo>
                <a:lnTo>
                  <a:pt x="10109" y="2923"/>
                </a:lnTo>
                <a:lnTo>
                  <a:pt x="10138" y="2922"/>
                </a:lnTo>
                <a:lnTo>
                  <a:pt x="10167" y="2920"/>
                </a:lnTo>
                <a:lnTo>
                  <a:pt x="10195" y="2918"/>
                </a:lnTo>
                <a:lnTo>
                  <a:pt x="10222" y="2914"/>
                </a:lnTo>
                <a:lnTo>
                  <a:pt x="10250" y="2910"/>
                </a:lnTo>
                <a:lnTo>
                  <a:pt x="10276" y="2905"/>
                </a:lnTo>
                <a:lnTo>
                  <a:pt x="10303" y="2897"/>
                </a:lnTo>
                <a:lnTo>
                  <a:pt x="10328" y="2890"/>
                </a:lnTo>
                <a:lnTo>
                  <a:pt x="10353" y="2881"/>
                </a:lnTo>
                <a:lnTo>
                  <a:pt x="10377" y="2872"/>
                </a:lnTo>
                <a:lnTo>
                  <a:pt x="10401" y="2861"/>
                </a:lnTo>
                <a:lnTo>
                  <a:pt x="10425" y="2850"/>
                </a:lnTo>
                <a:lnTo>
                  <a:pt x="10447" y="2837"/>
                </a:lnTo>
                <a:lnTo>
                  <a:pt x="10469" y="2824"/>
                </a:lnTo>
                <a:lnTo>
                  <a:pt x="10490" y="2809"/>
                </a:lnTo>
                <a:lnTo>
                  <a:pt x="10512" y="2793"/>
                </a:lnTo>
                <a:lnTo>
                  <a:pt x="10532" y="2778"/>
                </a:lnTo>
                <a:lnTo>
                  <a:pt x="10551" y="2760"/>
                </a:lnTo>
                <a:lnTo>
                  <a:pt x="10569" y="2742"/>
                </a:lnTo>
                <a:lnTo>
                  <a:pt x="10586" y="2722"/>
                </a:lnTo>
                <a:lnTo>
                  <a:pt x="10603" y="2703"/>
                </a:lnTo>
                <a:lnTo>
                  <a:pt x="10617" y="2683"/>
                </a:lnTo>
                <a:lnTo>
                  <a:pt x="10632" y="2662"/>
                </a:lnTo>
                <a:lnTo>
                  <a:pt x="10646" y="2640"/>
                </a:lnTo>
                <a:lnTo>
                  <a:pt x="10659" y="2618"/>
                </a:lnTo>
                <a:lnTo>
                  <a:pt x="10670" y="2594"/>
                </a:lnTo>
                <a:lnTo>
                  <a:pt x="10681" y="2570"/>
                </a:lnTo>
                <a:lnTo>
                  <a:pt x="10691" y="2545"/>
                </a:lnTo>
                <a:lnTo>
                  <a:pt x="10699" y="2519"/>
                </a:lnTo>
                <a:lnTo>
                  <a:pt x="10706" y="2493"/>
                </a:lnTo>
                <a:lnTo>
                  <a:pt x="10713" y="2465"/>
                </a:lnTo>
                <a:lnTo>
                  <a:pt x="10719" y="2438"/>
                </a:lnTo>
                <a:lnTo>
                  <a:pt x="10333" y="2325"/>
                </a:lnTo>
                <a:lnTo>
                  <a:pt x="10328" y="2349"/>
                </a:lnTo>
                <a:lnTo>
                  <a:pt x="10323" y="2371"/>
                </a:lnTo>
                <a:lnTo>
                  <a:pt x="10317" y="2391"/>
                </a:lnTo>
                <a:lnTo>
                  <a:pt x="10307" y="2411"/>
                </a:lnTo>
                <a:lnTo>
                  <a:pt x="10298" y="2429"/>
                </a:lnTo>
                <a:lnTo>
                  <a:pt x="10285" y="2445"/>
                </a:lnTo>
                <a:lnTo>
                  <a:pt x="10272" y="2461"/>
                </a:lnTo>
                <a:lnTo>
                  <a:pt x="10256" y="2476"/>
                </a:lnTo>
                <a:lnTo>
                  <a:pt x="10240" y="2488"/>
                </a:lnTo>
                <a:lnTo>
                  <a:pt x="10223" y="2499"/>
                </a:lnTo>
                <a:lnTo>
                  <a:pt x="10205" y="2509"/>
                </a:lnTo>
                <a:lnTo>
                  <a:pt x="10187" y="2516"/>
                </a:lnTo>
                <a:lnTo>
                  <a:pt x="10168" y="2522"/>
                </a:lnTo>
                <a:lnTo>
                  <a:pt x="10149" y="2527"/>
                </a:lnTo>
                <a:lnTo>
                  <a:pt x="10129" y="2529"/>
                </a:lnTo>
                <a:lnTo>
                  <a:pt x="10109" y="2530"/>
                </a:lnTo>
                <a:lnTo>
                  <a:pt x="10093" y="2530"/>
                </a:lnTo>
                <a:lnTo>
                  <a:pt x="10079" y="2529"/>
                </a:lnTo>
                <a:lnTo>
                  <a:pt x="10066" y="2528"/>
                </a:lnTo>
                <a:lnTo>
                  <a:pt x="10052" y="2525"/>
                </a:lnTo>
                <a:lnTo>
                  <a:pt x="10040" y="2523"/>
                </a:lnTo>
                <a:lnTo>
                  <a:pt x="10027" y="2520"/>
                </a:lnTo>
                <a:lnTo>
                  <a:pt x="10016" y="2516"/>
                </a:lnTo>
                <a:lnTo>
                  <a:pt x="10005" y="2512"/>
                </a:lnTo>
                <a:lnTo>
                  <a:pt x="9995" y="2507"/>
                </a:lnTo>
                <a:lnTo>
                  <a:pt x="9985" y="2502"/>
                </a:lnTo>
                <a:lnTo>
                  <a:pt x="9976" y="2496"/>
                </a:lnTo>
                <a:lnTo>
                  <a:pt x="9967" y="2489"/>
                </a:lnTo>
                <a:lnTo>
                  <a:pt x="9960" y="2482"/>
                </a:lnTo>
                <a:lnTo>
                  <a:pt x="9952" y="2475"/>
                </a:lnTo>
                <a:lnTo>
                  <a:pt x="9945" y="2466"/>
                </a:lnTo>
                <a:lnTo>
                  <a:pt x="9938" y="2458"/>
                </a:lnTo>
                <a:lnTo>
                  <a:pt x="9927" y="2439"/>
                </a:lnTo>
                <a:lnTo>
                  <a:pt x="9917" y="2419"/>
                </a:lnTo>
                <a:lnTo>
                  <a:pt x="9909" y="2397"/>
                </a:lnTo>
                <a:lnTo>
                  <a:pt x="9901" y="2375"/>
                </a:lnTo>
                <a:lnTo>
                  <a:pt x="9896" y="2351"/>
                </a:lnTo>
                <a:lnTo>
                  <a:pt x="9893" y="2326"/>
                </a:lnTo>
                <a:lnTo>
                  <a:pt x="9890" y="2300"/>
                </a:lnTo>
                <a:lnTo>
                  <a:pt x="9890" y="2272"/>
                </a:lnTo>
                <a:lnTo>
                  <a:pt x="9890" y="1550"/>
                </a:lnTo>
                <a:lnTo>
                  <a:pt x="9890" y="1532"/>
                </a:lnTo>
                <a:lnTo>
                  <a:pt x="9892" y="1515"/>
                </a:lnTo>
                <a:lnTo>
                  <a:pt x="9896" y="1497"/>
                </a:lnTo>
                <a:lnTo>
                  <a:pt x="9901" y="1478"/>
                </a:lnTo>
                <a:lnTo>
                  <a:pt x="9908" y="1460"/>
                </a:lnTo>
                <a:lnTo>
                  <a:pt x="9915" y="1442"/>
                </a:lnTo>
                <a:lnTo>
                  <a:pt x="9926" y="1424"/>
                </a:lnTo>
                <a:lnTo>
                  <a:pt x="9937" y="1408"/>
                </a:lnTo>
                <a:lnTo>
                  <a:pt x="9944" y="1401"/>
                </a:lnTo>
                <a:lnTo>
                  <a:pt x="9951" y="1394"/>
                </a:lnTo>
                <a:lnTo>
                  <a:pt x="9959" y="1386"/>
                </a:lnTo>
                <a:lnTo>
                  <a:pt x="9967" y="1379"/>
                </a:lnTo>
                <a:lnTo>
                  <a:pt x="9976" y="1372"/>
                </a:lnTo>
                <a:lnTo>
                  <a:pt x="9984" y="1366"/>
                </a:lnTo>
                <a:lnTo>
                  <a:pt x="9994" y="1361"/>
                </a:lnTo>
                <a:lnTo>
                  <a:pt x="10004" y="1355"/>
                </a:lnTo>
                <a:lnTo>
                  <a:pt x="10015" y="1350"/>
                </a:lnTo>
                <a:lnTo>
                  <a:pt x="10026" y="1346"/>
                </a:lnTo>
                <a:lnTo>
                  <a:pt x="10038" y="1343"/>
                </a:lnTo>
                <a:lnTo>
                  <a:pt x="10051" y="1340"/>
                </a:lnTo>
                <a:lnTo>
                  <a:pt x="10065" y="1337"/>
                </a:lnTo>
                <a:lnTo>
                  <a:pt x="10078" y="1335"/>
                </a:lnTo>
                <a:lnTo>
                  <a:pt x="10093" y="1334"/>
                </a:lnTo>
                <a:lnTo>
                  <a:pt x="10109" y="1334"/>
                </a:lnTo>
                <a:lnTo>
                  <a:pt x="10123" y="1334"/>
                </a:lnTo>
                <a:lnTo>
                  <a:pt x="10137" y="1335"/>
                </a:lnTo>
                <a:lnTo>
                  <a:pt x="10150" y="1337"/>
                </a:lnTo>
                <a:lnTo>
                  <a:pt x="10163" y="1340"/>
                </a:lnTo>
                <a:lnTo>
                  <a:pt x="10175" y="1343"/>
                </a:lnTo>
                <a:lnTo>
                  <a:pt x="10186" y="1347"/>
                </a:lnTo>
                <a:lnTo>
                  <a:pt x="10198" y="1351"/>
                </a:lnTo>
                <a:lnTo>
                  <a:pt x="10209" y="1356"/>
                </a:lnTo>
                <a:lnTo>
                  <a:pt x="10229" y="1368"/>
                </a:lnTo>
                <a:lnTo>
                  <a:pt x="10247" y="1381"/>
                </a:lnTo>
                <a:lnTo>
                  <a:pt x="10264" y="1395"/>
                </a:lnTo>
                <a:lnTo>
                  <a:pt x="10279" y="1409"/>
                </a:lnTo>
                <a:lnTo>
                  <a:pt x="10291" y="1425"/>
                </a:lnTo>
                <a:lnTo>
                  <a:pt x="10303" y="1442"/>
                </a:lnTo>
                <a:lnTo>
                  <a:pt x="10312" y="1460"/>
                </a:lnTo>
                <a:lnTo>
                  <a:pt x="10320" y="1478"/>
                </a:lnTo>
                <a:lnTo>
                  <a:pt x="10325" y="1496"/>
                </a:lnTo>
                <a:lnTo>
                  <a:pt x="10330" y="1514"/>
                </a:lnTo>
                <a:lnTo>
                  <a:pt x="10335" y="1530"/>
                </a:lnTo>
                <a:lnTo>
                  <a:pt x="10338" y="1544"/>
                </a:lnTo>
                <a:lnTo>
                  <a:pt x="10721" y="1430"/>
                </a:lnTo>
                <a:lnTo>
                  <a:pt x="10716" y="1406"/>
                </a:lnTo>
                <a:lnTo>
                  <a:pt x="10711" y="1383"/>
                </a:lnTo>
                <a:lnTo>
                  <a:pt x="10703" y="1360"/>
                </a:lnTo>
                <a:lnTo>
                  <a:pt x="10695" y="1336"/>
                </a:lnTo>
                <a:lnTo>
                  <a:pt x="10686" y="1313"/>
                </a:lnTo>
                <a:lnTo>
                  <a:pt x="10677" y="1291"/>
                </a:lnTo>
                <a:lnTo>
                  <a:pt x="10666" y="1269"/>
                </a:lnTo>
                <a:lnTo>
                  <a:pt x="10655" y="1246"/>
                </a:lnTo>
                <a:lnTo>
                  <a:pt x="10642" y="1224"/>
                </a:lnTo>
                <a:lnTo>
                  <a:pt x="10628" y="1203"/>
                </a:lnTo>
                <a:lnTo>
                  <a:pt x="10614" y="1183"/>
                </a:lnTo>
                <a:lnTo>
                  <a:pt x="10599" y="1163"/>
                </a:lnTo>
                <a:lnTo>
                  <a:pt x="10584" y="1144"/>
                </a:lnTo>
                <a:lnTo>
                  <a:pt x="10567" y="1126"/>
                </a:lnTo>
                <a:lnTo>
                  <a:pt x="10549" y="1108"/>
                </a:lnTo>
                <a:lnTo>
                  <a:pt x="10531" y="1091"/>
                </a:lnTo>
                <a:lnTo>
                  <a:pt x="10512" y="1075"/>
                </a:lnTo>
                <a:lnTo>
                  <a:pt x="10491" y="1059"/>
                </a:lnTo>
                <a:lnTo>
                  <a:pt x="10470" y="1044"/>
                </a:lnTo>
                <a:lnTo>
                  <a:pt x="10448" y="1030"/>
                </a:lnTo>
                <a:lnTo>
                  <a:pt x="10425" y="1017"/>
                </a:lnTo>
                <a:lnTo>
                  <a:pt x="10400" y="1005"/>
                </a:lnTo>
                <a:lnTo>
                  <a:pt x="10375" y="993"/>
                </a:lnTo>
                <a:lnTo>
                  <a:pt x="10348" y="983"/>
                </a:lnTo>
                <a:lnTo>
                  <a:pt x="10322" y="973"/>
                </a:lnTo>
                <a:lnTo>
                  <a:pt x="10294" y="965"/>
                </a:lnTo>
                <a:lnTo>
                  <a:pt x="10265" y="958"/>
                </a:lnTo>
                <a:lnTo>
                  <a:pt x="10235" y="952"/>
                </a:lnTo>
                <a:lnTo>
                  <a:pt x="10205" y="948"/>
                </a:lnTo>
                <a:lnTo>
                  <a:pt x="10174" y="945"/>
                </a:lnTo>
                <a:lnTo>
                  <a:pt x="10142" y="943"/>
                </a:lnTo>
                <a:lnTo>
                  <a:pt x="10109" y="942"/>
                </a:lnTo>
                <a:lnTo>
                  <a:pt x="10067" y="943"/>
                </a:lnTo>
                <a:lnTo>
                  <a:pt x="10026" y="946"/>
                </a:lnTo>
                <a:lnTo>
                  <a:pt x="9987" y="950"/>
                </a:lnTo>
                <a:lnTo>
                  <a:pt x="9950" y="956"/>
                </a:lnTo>
                <a:lnTo>
                  <a:pt x="9932" y="960"/>
                </a:lnTo>
                <a:lnTo>
                  <a:pt x="9914" y="965"/>
                </a:lnTo>
                <a:lnTo>
                  <a:pt x="9897" y="969"/>
                </a:lnTo>
                <a:lnTo>
                  <a:pt x="9880" y="974"/>
                </a:lnTo>
                <a:lnTo>
                  <a:pt x="9864" y="979"/>
                </a:lnTo>
                <a:lnTo>
                  <a:pt x="9848" y="986"/>
                </a:lnTo>
                <a:lnTo>
                  <a:pt x="9833" y="992"/>
                </a:lnTo>
                <a:lnTo>
                  <a:pt x="9818" y="1000"/>
                </a:lnTo>
                <a:lnTo>
                  <a:pt x="9789" y="1014"/>
                </a:lnTo>
                <a:lnTo>
                  <a:pt x="9762" y="1030"/>
                </a:lnTo>
                <a:lnTo>
                  <a:pt x="9735" y="1047"/>
                </a:lnTo>
                <a:lnTo>
                  <a:pt x="9711" y="1065"/>
                </a:lnTo>
                <a:lnTo>
                  <a:pt x="9687" y="1084"/>
                </a:lnTo>
                <a:lnTo>
                  <a:pt x="9665" y="1103"/>
                </a:lnTo>
                <a:lnTo>
                  <a:pt x="9644" y="1125"/>
                </a:lnTo>
                <a:lnTo>
                  <a:pt x="9625" y="1147"/>
                </a:lnTo>
                <a:lnTo>
                  <a:pt x="9607" y="1169"/>
                </a:lnTo>
                <a:lnTo>
                  <a:pt x="9590" y="1192"/>
                </a:lnTo>
                <a:lnTo>
                  <a:pt x="9575" y="1217"/>
                </a:lnTo>
                <a:lnTo>
                  <a:pt x="9560" y="1242"/>
                </a:lnTo>
                <a:lnTo>
                  <a:pt x="9548" y="1266"/>
                </a:lnTo>
                <a:lnTo>
                  <a:pt x="9536" y="1293"/>
                </a:lnTo>
                <a:lnTo>
                  <a:pt x="9525" y="1319"/>
                </a:lnTo>
                <a:lnTo>
                  <a:pt x="9517" y="1347"/>
                </a:lnTo>
                <a:lnTo>
                  <a:pt x="9508" y="1374"/>
                </a:lnTo>
                <a:lnTo>
                  <a:pt x="9502" y="1402"/>
                </a:lnTo>
                <a:lnTo>
                  <a:pt x="9496" y="1430"/>
                </a:lnTo>
                <a:lnTo>
                  <a:pt x="9491" y="1457"/>
                </a:lnTo>
                <a:lnTo>
                  <a:pt x="9487" y="1485"/>
                </a:lnTo>
                <a:lnTo>
                  <a:pt x="9484" y="1512"/>
                </a:lnTo>
                <a:lnTo>
                  <a:pt x="9483" y="1540"/>
                </a:lnTo>
                <a:lnTo>
                  <a:pt x="9482" y="1567"/>
                </a:lnTo>
                <a:lnTo>
                  <a:pt x="9482" y="2261"/>
                </a:lnTo>
                <a:lnTo>
                  <a:pt x="9483" y="2294"/>
                </a:lnTo>
                <a:lnTo>
                  <a:pt x="9485" y="2326"/>
                </a:lnTo>
                <a:lnTo>
                  <a:pt x="9487" y="2358"/>
                </a:lnTo>
                <a:lnTo>
                  <a:pt x="9491" y="2390"/>
                </a:lnTo>
                <a:lnTo>
                  <a:pt x="9497" y="2422"/>
                </a:lnTo>
                <a:lnTo>
                  <a:pt x="9503" y="2452"/>
                </a:lnTo>
                <a:lnTo>
                  <a:pt x="9511" y="2483"/>
                </a:lnTo>
                <a:lnTo>
                  <a:pt x="9518" y="2513"/>
                </a:lnTo>
                <a:lnTo>
                  <a:pt x="9527" y="2542"/>
                </a:lnTo>
                <a:lnTo>
                  <a:pt x="9538" y="2572"/>
                </a:lnTo>
                <a:lnTo>
                  <a:pt x="9550" y="2600"/>
                </a:lnTo>
                <a:lnTo>
                  <a:pt x="9563" y="2626"/>
                </a:lnTo>
                <a:lnTo>
                  <a:pt x="9577" y="2653"/>
                </a:lnTo>
                <a:lnTo>
                  <a:pt x="9593" y="2677"/>
                </a:lnTo>
                <a:lnTo>
                  <a:pt x="9609" y="2701"/>
                </a:lnTo>
                <a:lnTo>
                  <a:pt x="9627" y="2725"/>
                </a:lnTo>
                <a:close/>
                <a:moveTo>
                  <a:pt x="8245" y="2272"/>
                </a:moveTo>
                <a:lnTo>
                  <a:pt x="8245" y="1550"/>
                </a:lnTo>
                <a:lnTo>
                  <a:pt x="8246" y="1533"/>
                </a:lnTo>
                <a:lnTo>
                  <a:pt x="8248" y="1515"/>
                </a:lnTo>
                <a:lnTo>
                  <a:pt x="8252" y="1497"/>
                </a:lnTo>
                <a:lnTo>
                  <a:pt x="8257" y="1478"/>
                </a:lnTo>
                <a:lnTo>
                  <a:pt x="8265" y="1460"/>
                </a:lnTo>
                <a:lnTo>
                  <a:pt x="8273" y="1442"/>
                </a:lnTo>
                <a:lnTo>
                  <a:pt x="8285" y="1424"/>
                </a:lnTo>
                <a:lnTo>
                  <a:pt x="8297" y="1408"/>
                </a:lnTo>
                <a:lnTo>
                  <a:pt x="8304" y="1401"/>
                </a:lnTo>
                <a:lnTo>
                  <a:pt x="8311" y="1394"/>
                </a:lnTo>
                <a:lnTo>
                  <a:pt x="8319" y="1386"/>
                </a:lnTo>
                <a:lnTo>
                  <a:pt x="8327" y="1380"/>
                </a:lnTo>
                <a:lnTo>
                  <a:pt x="8336" y="1372"/>
                </a:lnTo>
                <a:lnTo>
                  <a:pt x="8345" y="1367"/>
                </a:lnTo>
                <a:lnTo>
                  <a:pt x="8355" y="1361"/>
                </a:lnTo>
                <a:lnTo>
                  <a:pt x="8365" y="1355"/>
                </a:lnTo>
                <a:lnTo>
                  <a:pt x="8376" y="1350"/>
                </a:lnTo>
                <a:lnTo>
                  <a:pt x="8388" y="1346"/>
                </a:lnTo>
                <a:lnTo>
                  <a:pt x="8400" y="1343"/>
                </a:lnTo>
                <a:lnTo>
                  <a:pt x="8413" y="1340"/>
                </a:lnTo>
                <a:lnTo>
                  <a:pt x="8426" y="1337"/>
                </a:lnTo>
                <a:lnTo>
                  <a:pt x="8440" y="1335"/>
                </a:lnTo>
                <a:lnTo>
                  <a:pt x="8454" y="1334"/>
                </a:lnTo>
                <a:lnTo>
                  <a:pt x="8469" y="1334"/>
                </a:lnTo>
                <a:lnTo>
                  <a:pt x="8484" y="1334"/>
                </a:lnTo>
                <a:lnTo>
                  <a:pt x="8499" y="1335"/>
                </a:lnTo>
                <a:lnTo>
                  <a:pt x="8513" y="1337"/>
                </a:lnTo>
                <a:lnTo>
                  <a:pt x="8525" y="1341"/>
                </a:lnTo>
                <a:lnTo>
                  <a:pt x="8538" y="1344"/>
                </a:lnTo>
                <a:lnTo>
                  <a:pt x="8550" y="1348"/>
                </a:lnTo>
                <a:lnTo>
                  <a:pt x="8560" y="1352"/>
                </a:lnTo>
                <a:lnTo>
                  <a:pt x="8571" y="1358"/>
                </a:lnTo>
                <a:lnTo>
                  <a:pt x="8591" y="1370"/>
                </a:lnTo>
                <a:lnTo>
                  <a:pt x="8608" y="1384"/>
                </a:lnTo>
                <a:lnTo>
                  <a:pt x="8616" y="1391"/>
                </a:lnTo>
                <a:lnTo>
                  <a:pt x="8624" y="1399"/>
                </a:lnTo>
                <a:lnTo>
                  <a:pt x="8631" y="1407"/>
                </a:lnTo>
                <a:lnTo>
                  <a:pt x="8638" y="1415"/>
                </a:lnTo>
                <a:lnTo>
                  <a:pt x="8648" y="1433"/>
                </a:lnTo>
                <a:lnTo>
                  <a:pt x="8659" y="1450"/>
                </a:lnTo>
                <a:lnTo>
                  <a:pt x="8666" y="1468"/>
                </a:lnTo>
                <a:lnTo>
                  <a:pt x="8673" y="1486"/>
                </a:lnTo>
                <a:lnTo>
                  <a:pt x="8677" y="1504"/>
                </a:lnTo>
                <a:lnTo>
                  <a:pt x="8679" y="1520"/>
                </a:lnTo>
                <a:lnTo>
                  <a:pt x="8681" y="1535"/>
                </a:lnTo>
                <a:lnTo>
                  <a:pt x="8681" y="1550"/>
                </a:lnTo>
                <a:lnTo>
                  <a:pt x="8681" y="2320"/>
                </a:lnTo>
                <a:lnTo>
                  <a:pt x="8681" y="2343"/>
                </a:lnTo>
                <a:lnTo>
                  <a:pt x="8678" y="2367"/>
                </a:lnTo>
                <a:lnTo>
                  <a:pt x="8676" y="2377"/>
                </a:lnTo>
                <a:lnTo>
                  <a:pt x="8673" y="2388"/>
                </a:lnTo>
                <a:lnTo>
                  <a:pt x="8669" y="2397"/>
                </a:lnTo>
                <a:lnTo>
                  <a:pt x="8666" y="2408"/>
                </a:lnTo>
                <a:lnTo>
                  <a:pt x="8662" y="2416"/>
                </a:lnTo>
                <a:lnTo>
                  <a:pt x="8658" y="2426"/>
                </a:lnTo>
                <a:lnTo>
                  <a:pt x="8652" y="2434"/>
                </a:lnTo>
                <a:lnTo>
                  <a:pt x="8646" y="2443"/>
                </a:lnTo>
                <a:lnTo>
                  <a:pt x="8641" y="2451"/>
                </a:lnTo>
                <a:lnTo>
                  <a:pt x="8633" y="2459"/>
                </a:lnTo>
                <a:lnTo>
                  <a:pt x="8626" y="2466"/>
                </a:lnTo>
                <a:lnTo>
                  <a:pt x="8619" y="2474"/>
                </a:lnTo>
                <a:lnTo>
                  <a:pt x="8603" y="2487"/>
                </a:lnTo>
                <a:lnTo>
                  <a:pt x="8586" y="2498"/>
                </a:lnTo>
                <a:lnTo>
                  <a:pt x="8568" y="2509"/>
                </a:lnTo>
                <a:lnTo>
                  <a:pt x="8550" y="2516"/>
                </a:lnTo>
                <a:lnTo>
                  <a:pt x="8531" y="2522"/>
                </a:lnTo>
                <a:lnTo>
                  <a:pt x="8511" y="2527"/>
                </a:lnTo>
                <a:lnTo>
                  <a:pt x="8490" y="2529"/>
                </a:lnTo>
                <a:lnTo>
                  <a:pt x="8469" y="2530"/>
                </a:lnTo>
                <a:lnTo>
                  <a:pt x="8454" y="2530"/>
                </a:lnTo>
                <a:lnTo>
                  <a:pt x="8441" y="2529"/>
                </a:lnTo>
                <a:lnTo>
                  <a:pt x="8427" y="2528"/>
                </a:lnTo>
                <a:lnTo>
                  <a:pt x="8413" y="2525"/>
                </a:lnTo>
                <a:lnTo>
                  <a:pt x="8400" y="2523"/>
                </a:lnTo>
                <a:lnTo>
                  <a:pt x="8389" y="2520"/>
                </a:lnTo>
                <a:lnTo>
                  <a:pt x="8377" y="2516"/>
                </a:lnTo>
                <a:lnTo>
                  <a:pt x="8365" y="2512"/>
                </a:lnTo>
                <a:lnTo>
                  <a:pt x="8356" y="2507"/>
                </a:lnTo>
                <a:lnTo>
                  <a:pt x="8345" y="2502"/>
                </a:lnTo>
                <a:lnTo>
                  <a:pt x="8336" y="2496"/>
                </a:lnTo>
                <a:lnTo>
                  <a:pt x="8327" y="2489"/>
                </a:lnTo>
                <a:lnTo>
                  <a:pt x="8319" y="2482"/>
                </a:lnTo>
                <a:lnTo>
                  <a:pt x="8311" y="2475"/>
                </a:lnTo>
                <a:lnTo>
                  <a:pt x="8304" y="2466"/>
                </a:lnTo>
                <a:lnTo>
                  <a:pt x="8297" y="2458"/>
                </a:lnTo>
                <a:lnTo>
                  <a:pt x="8285" y="2439"/>
                </a:lnTo>
                <a:lnTo>
                  <a:pt x="8274" y="2419"/>
                </a:lnTo>
                <a:lnTo>
                  <a:pt x="8265" y="2397"/>
                </a:lnTo>
                <a:lnTo>
                  <a:pt x="8257" y="2375"/>
                </a:lnTo>
                <a:lnTo>
                  <a:pt x="8252" y="2351"/>
                </a:lnTo>
                <a:lnTo>
                  <a:pt x="8248" y="2326"/>
                </a:lnTo>
                <a:lnTo>
                  <a:pt x="8246" y="2300"/>
                </a:lnTo>
                <a:lnTo>
                  <a:pt x="8245" y="2272"/>
                </a:lnTo>
                <a:close/>
                <a:moveTo>
                  <a:pt x="8720" y="2879"/>
                </a:moveTo>
                <a:lnTo>
                  <a:pt x="8748" y="2868"/>
                </a:lnTo>
                <a:lnTo>
                  <a:pt x="8775" y="2855"/>
                </a:lnTo>
                <a:lnTo>
                  <a:pt x="8801" y="2841"/>
                </a:lnTo>
                <a:lnTo>
                  <a:pt x="8826" y="2826"/>
                </a:lnTo>
                <a:lnTo>
                  <a:pt x="8849" y="2809"/>
                </a:lnTo>
                <a:lnTo>
                  <a:pt x="8873" y="2792"/>
                </a:lnTo>
                <a:lnTo>
                  <a:pt x="8895" y="2773"/>
                </a:lnTo>
                <a:lnTo>
                  <a:pt x="8915" y="2753"/>
                </a:lnTo>
                <a:lnTo>
                  <a:pt x="8936" y="2732"/>
                </a:lnTo>
                <a:lnTo>
                  <a:pt x="8955" y="2710"/>
                </a:lnTo>
                <a:lnTo>
                  <a:pt x="8973" y="2686"/>
                </a:lnTo>
                <a:lnTo>
                  <a:pt x="8989" y="2662"/>
                </a:lnTo>
                <a:lnTo>
                  <a:pt x="9005" y="2637"/>
                </a:lnTo>
                <a:lnTo>
                  <a:pt x="9019" y="2610"/>
                </a:lnTo>
                <a:lnTo>
                  <a:pt x="9033" y="2583"/>
                </a:lnTo>
                <a:lnTo>
                  <a:pt x="9044" y="2553"/>
                </a:lnTo>
                <a:lnTo>
                  <a:pt x="9055" y="2524"/>
                </a:lnTo>
                <a:lnTo>
                  <a:pt x="9065" y="2494"/>
                </a:lnTo>
                <a:lnTo>
                  <a:pt x="9073" y="2462"/>
                </a:lnTo>
                <a:lnTo>
                  <a:pt x="9079" y="2430"/>
                </a:lnTo>
                <a:lnTo>
                  <a:pt x="9085" y="2397"/>
                </a:lnTo>
                <a:lnTo>
                  <a:pt x="9088" y="2363"/>
                </a:lnTo>
                <a:lnTo>
                  <a:pt x="9090" y="2329"/>
                </a:lnTo>
                <a:lnTo>
                  <a:pt x="9091" y="2293"/>
                </a:lnTo>
                <a:lnTo>
                  <a:pt x="9091" y="1567"/>
                </a:lnTo>
                <a:lnTo>
                  <a:pt x="9091" y="1539"/>
                </a:lnTo>
                <a:lnTo>
                  <a:pt x="9089" y="1510"/>
                </a:lnTo>
                <a:lnTo>
                  <a:pt x="9086" y="1481"/>
                </a:lnTo>
                <a:lnTo>
                  <a:pt x="9081" y="1453"/>
                </a:lnTo>
                <a:lnTo>
                  <a:pt x="9076" y="1424"/>
                </a:lnTo>
                <a:lnTo>
                  <a:pt x="9070" y="1396"/>
                </a:lnTo>
                <a:lnTo>
                  <a:pt x="9062" y="1368"/>
                </a:lnTo>
                <a:lnTo>
                  <a:pt x="9053" y="1340"/>
                </a:lnTo>
                <a:lnTo>
                  <a:pt x="9043" y="1312"/>
                </a:lnTo>
                <a:lnTo>
                  <a:pt x="9032" y="1286"/>
                </a:lnTo>
                <a:lnTo>
                  <a:pt x="9020" y="1259"/>
                </a:lnTo>
                <a:lnTo>
                  <a:pt x="9006" y="1234"/>
                </a:lnTo>
                <a:lnTo>
                  <a:pt x="8991" y="1209"/>
                </a:lnTo>
                <a:lnTo>
                  <a:pt x="8976" y="1185"/>
                </a:lnTo>
                <a:lnTo>
                  <a:pt x="8959" y="1162"/>
                </a:lnTo>
                <a:lnTo>
                  <a:pt x="8940" y="1139"/>
                </a:lnTo>
                <a:lnTo>
                  <a:pt x="8920" y="1118"/>
                </a:lnTo>
                <a:lnTo>
                  <a:pt x="8899" y="1098"/>
                </a:lnTo>
                <a:lnTo>
                  <a:pt x="8877" y="1078"/>
                </a:lnTo>
                <a:lnTo>
                  <a:pt x="8854" y="1060"/>
                </a:lnTo>
                <a:lnTo>
                  <a:pt x="8829" y="1043"/>
                </a:lnTo>
                <a:lnTo>
                  <a:pt x="8803" y="1026"/>
                </a:lnTo>
                <a:lnTo>
                  <a:pt x="8775" y="1011"/>
                </a:lnTo>
                <a:lnTo>
                  <a:pt x="8747" y="997"/>
                </a:lnTo>
                <a:lnTo>
                  <a:pt x="8716" y="984"/>
                </a:lnTo>
                <a:lnTo>
                  <a:pt x="8685" y="973"/>
                </a:lnTo>
                <a:lnTo>
                  <a:pt x="8652" y="964"/>
                </a:lnTo>
                <a:lnTo>
                  <a:pt x="8619" y="956"/>
                </a:lnTo>
                <a:lnTo>
                  <a:pt x="8583" y="950"/>
                </a:lnTo>
                <a:lnTo>
                  <a:pt x="8547" y="946"/>
                </a:lnTo>
                <a:lnTo>
                  <a:pt x="8508" y="943"/>
                </a:lnTo>
                <a:lnTo>
                  <a:pt x="8469" y="942"/>
                </a:lnTo>
                <a:lnTo>
                  <a:pt x="8427" y="943"/>
                </a:lnTo>
                <a:lnTo>
                  <a:pt x="8387" y="946"/>
                </a:lnTo>
                <a:lnTo>
                  <a:pt x="8348" y="950"/>
                </a:lnTo>
                <a:lnTo>
                  <a:pt x="8311" y="956"/>
                </a:lnTo>
                <a:lnTo>
                  <a:pt x="8293" y="960"/>
                </a:lnTo>
                <a:lnTo>
                  <a:pt x="8275" y="965"/>
                </a:lnTo>
                <a:lnTo>
                  <a:pt x="8258" y="969"/>
                </a:lnTo>
                <a:lnTo>
                  <a:pt x="8241" y="974"/>
                </a:lnTo>
                <a:lnTo>
                  <a:pt x="8226" y="979"/>
                </a:lnTo>
                <a:lnTo>
                  <a:pt x="8210" y="986"/>
                </a:lnTo>
                <a:lnTo>
                  <a:pt x="8194" y="992"/>
                </a:lnTo>
                <a:lnTo>
                  <a:pt x="8179" y="1000"/>
                </a:lnTo>
                <a:lnTo>
                  <a:pt x="8150" y="1014"/>
                </a:lnTo>
                <a:lnTo>
                  <a:pt x="8123" y="1030"/>
                </a:lnTo>
                <a:lnTo>
                  <a:pt x="8096" y="1047"/>
                </a:lnTo>
                <a:lnTo>
                  <a:pt x="8071" y="1065"/>
                </a:lnTo>
                <a:lnTo>
                  <a:pt x="8048" y="1084"/>
                </a:lnTo>
                <a:lnTo>
                  <a:pt x="8025" y="1103"/>
                </a:lnTo>
                <a:lnTo>
                  <a:pt x="8004" y="1125"/>
                </a:lnTo>
                <a:lnTo>
                  <a:pt x="7985" y="1147"/>
                </a:lnTo>
                <a:lnTo>
                  <a:pt x="7967" y="1169"/>
                </a:lnTo>
                <a:lnTo>
                  <a:pt x="7949" y="1192"/>
                </a:lnTo>
                <a:lnTo>
                  <a:pt x="7933" y="1217"/>
                </a:lnTo>
                <a:lnTo>
                  <a:pt x="7919" y="1242"/>
                </a:lnTo>
                <a:lnTo>
                  <a:pt x="7906" y="1266"/>
                </a:lnTo>
                <a:lnTo>
                  <a:pt x="7894" y="1293"/>
                </a:lnTo>
                <a:lnTo>
                  <a:pt x="7883" y="1319"/>
                </a:lnTo>
                <a:lnTo>
                  <a:pt x="7875" y="1347"/>
                </a:lnTo>
                <a:lnTo>
                  <a:pt x="7868" y="1374"/>
                </a:lnTo>
                <a:lnTo>
                  <a:pt x="7860" y="1402"/>
                </a:lnTo>
                <a:lnTo>
                  <a:pt x="7855" y="1430"/>
                </a:lnTo>
                <a:lnTo>
                  <a:pt x="7850" y="1457"/>
                </a:lnTo>
                <a:lnTo>
                  <a:pt x="7845" y="1485"/>
                </a:lnTo>
                <a:lnTo>
                  <a:pt x="7843" y="1512"/>
                </a:lnTo>
                <a:lnTo>
                  <a:pt x="7841" y="1540"/>
                </a:lnTo>
                <a:lnTo>
                  <a:pt x="7841" y="1567"/>
                </a:lnTo>
                <a:lnTo>
                  <a:pt x="7841" y="2261"/>
                </a:lnTo>
                <a:lnTo>
                  <a:pt x="7841" y="2294"/>
                </a:lnTo>
                <a:lnTo>
                  <a:pt x="7843" y="2326"/>
                </a:lnTo>
                <a:lnTo>
                  <a:pt x="7845" y="2358"/>
                </a:lnTo>
                <a:lnTo>
                  <a:pt x="7850" y="2390"/>
                </a:lnTo>
                <a:lnTo>
                  <a:pt x="7855" y="2422"/>
                </a:lnTo>
                <a:lnTo>
                  <a:pt x="7861" y="2452"/>
                </a:lnTo>
                <a:lnTo>
                  <a:pt x="7869" y="2483"/>
                </a:lnTo>
                <a:lnTo>
                  <a:pt x="7876" y="2513"/>
                </a:lnTo>
                <a:lnTo>
                  <a:pt x="7886" y="2542"/>
                </a:lnTo>
                <a:lnTo>
                  <a:pt x="7897" y="2572"/>
                </a:lnTo>
                <a:lnTo>
                  <a:pt x="7909" y="2600"/>
                </a:lnTo>
                <a:lnTo>
                  <a:pt x="7922" y="2626"/>
                </a:lnTo>
                <a:lnTo>
                  <a:pt x="7936" y="2653"/>
                </a:lnTo>
                <a:lnTo>
                  <a:pt x="7952" y="2677"/>
                </a:lnTo>
                <a:lnTo>
                  <a:pt x="7969" y="2701"/>
                </a:lnTo>
                <a:lnTo>
                  <a:pt x="7987" y="2725"/>
                </a:lnTo>
                <a:lnTo>
                  <a:pt x="8006" y="2747"/>
                </a:lnTo>
                <a:lnTo>
                  <a:pt x="8027" y="2768"/>
                </a:lnTo>
                <a:lnTo>
                  <a:pt x="8050" y="2787"/>
                </a:lnTo>
                <a:lnTo>
                  <a:pt x="8074" y="2806"/>
                </a:lnTo>
                <a:lnTo>
                  <a:pt x="8098" y="2824"/>
                </a:lnTo>
                <a:lnTo>
                  <a:pt x="8125" y="2840"/>
                </a:lnTo>
                <a:lnTo>
                  <a:pt x="8152" y="2855"/>
                </a:lnTo>
                <a:lnTo>
                  <a:pt x="8182" y="2869"/>
                </a:lnTo>
                <a:lnTo>
                  <a:pt x="8197" y="2875"/>
                </a:lnTo>
                <a:lnTo>
                  <a:pt x="8213" y="2881"/>
                </a:lnTo>
                <a:lnTo>
                  <a:pt x="8229" y="2887"/>
                </a:lnTo>
                <a:lnTo>
                  <a:pt x="8245" y="2892"/>
                </a:lnTo>
                <a:lnTo>
                  <a:pt x="8279" y="2901"/>
                </a:lnTo>
                <a:lnTo>
                  <a:pt x="8313" y="2909"/>
                </a:lnTo>
                <a:lnTo>
                  <a:pt x="8351" y="2915"/>
                </a:lnTo>
                <a:lnTo>
                  <a:pt x="8389" y="2918"/>
                </a:lnTo>
                <a:lnTo>
                  <a:pt x="8428" y="2922"/>
                </a:lnTo>
                <a:lnTo>
                  <a:pt x="8469" y="2923"/>
                </a:lnTo>
                <a:lnTo>
                  <a:pt x="8503" y="2922"/>
                </a:lnTo>
                <a:lnTo>
                  <a:pt x="8536" y="2919"/>
                </a:lnTo>
                <a:lnTo>
                  <a:pt x="8569" y="2916"/>
                </a:lnTo>
                <a:lnTo>
                  <a:pt x="8601" y="2911"/>
                </a:lnTo>
                <a:lnTo>
                  <a:pt x="8631" y="2906"/>
                </a:lnTo>
                <a:lnTo>
                  <a:pt x="8662" y="2898"/>
                </a:lnTo>
                <a:lnTo>
                  <a:pt x="8691" y="2889"/>
                </a:lnTo>
                <a:lnTo>
                  <a:pt x="8720" y="2879"/>
                </a:lnTo>
                <a:close/>
                <a:moveTo>
                  <a:pt x="7500" y="1827"/>
                </a:moveTo>
                <a:lnTo>
                  <a:pt x="7509" y="1798"/>
                </a:lnTo>
                <a:lnTo>
                  <a:pt x="7518" y="1767"/>
                </a:lnTo>
                <a:lnTo>
                  <a:pt x="7525" y="1738"/>
                </a:lnTo>
                <a:lnTo>
                  <a:pt x="7531" y="1706"/>
                </a:lnTo>
                <a:lnTo>
                  <a:pt x="7536" y="1674"/>
                </a:lnTo>
                <a:lnTo>
                  <a:pt x="7539" y="1641"/>
                </a:lnTo>
                <a:lnTo>
                  <a:pt x="7541" y="1607"/>
                </a:lnTo>
                <a:lnTo>
                  <a:pt x="7542" y="1572"/>
                </a:lnTo>
                <a:lnTo>
                  <a:pt x="7541" y="1533"/>
                </a:lnTo>
                <a:lnTo>
                  <a:pt x="7539" y="1495"/>
                </a:lnTo>
                <a:lnTo>
                  <a:pt x="7535" y="1459"/>
                </a:lnTo>
                <a:lnTo>
                  <a:pt x="7531" y="1423"/>
                </a:lnTo>
                <a:lnTo>
                  <a:pt x="7523" y="1390"/>
                </a:lnTo>
                <a:lnTo>
                  <a:pt x="7516" y="1358"/>
                </a:lnTo>
                <a:lnTo>
                  <a:pt x="7506" y="1326"/>
                </a:lnTo>
                <a:lnTo>
                  <a:pt x="7496" y="1296"/>
                </a:lnTo>
                <a:lnTo>
                  <a:pt x="7484" y="1268"/>
                </a:lnTo>
                <a:lnTo>
                  <a:pt x="7470" y="1241"/>
                </a:lnTo>
                <a:lnTo>
                  <a:pt x="7455" y="1215"/>
                </a:lnTo>
                <a:lnTo>
                  <a:pt x="7441" y="1190"/>
                </a:lnTo>
                <a:lnTo>
                  <a:pt x="7424" y="1167"/>
                </a:lnTo>
                <a:lnTo>
                  <a:pt x="7406" y="1145"/>
                </a:lnTo>
                <a:lnTo>
                  <a:pt x="7387" y="1125"/>
                </a:lnTo>
                <a:lnTo>
                  <a:pt x="7366" y="1104"/>
                </a:lnTo>
                <a:lnTo>
                  <a:pt x="7345" y="1086"/>
                </a:lnTo>
                <a:lnTo>
                  <a:pt x="7323" y="1069"/>
                </a:lnTo>
                <a:lnTo>
                  <a:pt x="7300" y="1054"/>
                </a:lnTo>
                <a:lnTo>
                  <a:pt x="7275" y="1039"/>
                </a:lnTo>
                <a:lnTo>
                  <a:pt x="7250" y="1025"/>
                </a:lnTo>
                <a:lnTo>
                  <a:pt x="7223" y="1013"/>
                </a:lnTo>
                <a:lnTo>
                  <a:pt x="7196" y="1003"/>
                </a:lnTo>
                <a:lnTo>
                  <a:pt x="7167" y="992"/>
                </a:lnTo>
                <a:lnTo>
                  <a:pt x="7138" y="984"/>
                </a:lnTo>
                <a:lnTo>
                  <a:pt x="7108" y="976"/>
                </a:lnTo>
                <a:lnTo>
                  <a:pt x="7077" y="970"/>
                </a:lnTo>
                <a:lnTo>
                  <a:pt x="7045" y="965"/>
                </a:lnTo>
                <a:lnTo>
                  <a:pt x="7014" y="961"/>
                </a:lnTo>
                <a:lnTo>
                  <a:pt x="6981" y="958"/>
                </a:lnTo>
                <a:lnTo>
                  <a:pt x="6948" y="957"/>
                </a:lnTo>
                <a:lnTo>
                  <a:pt x="6914" y="956"/>
                </a:lnTo>
                <a:lnTo>
                  <a:pt x="6295" y="956"/>
                </a:lnTo>
                <a:lnTo>
                  <a:pt x="6295" y="2905"/>
                </a:lnTo>
                <a:lnTo>
                  <a:pt x="6701" y="2905"/>
                </a:lnTo>
                <a:lnTo>
                  <a:pt x="6701" y="2194"/>
                </a:lnTo>
                <a:lnTo>
                  <a:pt x="6936" y="2194"/>
                </a:lnTo>
                <a:lnTo>
                  <a:pt x="6971" y="2193"/>
                </a:lnTo>
                <a:lnTo>
                  <a:pt x="7005" y="2191"/>
                </a:lnTo>
                <a:lnTo>
                  <a:pt x="7038" y="2188"/>
                </a:lnTo>
                <a:lnTo>
                  <a:pt x="7070" y="2182"/>
                </a:lnTo>
                <a:lnTo>
                  <a:pt x="7101" y="2176"/>
                </a:lnTo>
                <a:lnTo>
                  <a:pt x="7131" y="2169"/>
                </a:lnTo>
                <a:lnTo>
                  <a:pt x="7160" y="2159"/>
                </a:lnTo>
                <a:lnTo>
                  <a:pt x="7188" y="2149"/>
                </a:lnTo>
                <a:lnTo>
                  <a:pt x="7216" y="2137"/>
                </a:lnTo>
                <a:lnTo>
                  <a:pt x="7243" y="2124"/>
                </a:lnTo>
                <a:lnTo>
                  <a:pt x="7268" y="2110"/>
                </a:lnTo>
                <a:lnTo>
                  <a:pt x="7292" y="2096"/>
                </a:lnTo>
                <a:lnTo>
                  <a:pt x="7316" y="2079"/>
                </a:lnTo>
                <a:lnTo>
                  <a:pt x="7338" y="2062"/>
                </a:lnTo>
                <a:lnTo>
                  <a:pt x="7359" y="2044"/>
                </a:lnTo>
                <a:lnTo>
                  <a:pt x="7380" y="2024"/>
                </a:lnTo>
                <a:lnTo>
                  <a:pt x="7398" y="2002"/>
                </a:lnTo>
                <a:lnTo>
                  <a:pt x="7416" y="1981"/>
                </a:lnTo>
                <a:lnTo>
                  <a:pt x="7433" y="1958"/>
                </a:lnTo>
                <a:lnTo>
                  <a:pt x="7448" y="1934"/>
                </a:lnTo>
                <a:lnTo>
                  <a:pt x="7463" y="1908"/>
                </a:lnTo>
                <a:lnTo>
                  <a:pt x="7477" y="1882"/>
                </a:lnTo>
                <a:lnTo>
                  <a:pt x="7488" y="1855"/>
                </a:lnTo>
                <a:lnTo>
                  <a:pt x="7500" y="1827"/>
                </a:lnTo>
                <a:close/>
              </a:path>
            </a:pathLst>
          </a:custGeom>
          <a:solidFill>
            <a:srgbClr val="005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2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 на три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07368" y="2420888"/>
            <a:ext cx="361117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8961" y="2420888"/>
            <a:ext cx="37736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4295800" y="2420888"/>
            <a:ext cx="3600000" cy="0"/>
            <a:chOff x="373063" y="3573016"/>
            <a:chExt cx="3325872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73063" y="3573016"/>
              <a:ext cx="332587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3063" y="3573016"/>
              <a:ext cx="349749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 userDrawn="1"/>
        </p:nvGrpSpPr>
        <p:grpSpPr>
          <a:xfrm>
            <a:off x="8184615" y="2420888"/>
            <a:ext cx="3599397" cy="0"/>
            <a:chOff x="373063" y="3573016"/>
            <a:chExt cx="3325872" cy="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3063" y="3573016"/>
              <a:ext cx="332587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3063" y="3573016"/>
              <a:ext cx="349749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Текст 2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07368" y="2638425"/>
            <a:ext cx="3611179" cy="7905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ru-RU" dirty="0"/>
              <a:t>Основная мысль</a:t>
            </a:r>
          </a:p>
        </p:txBody>
      </p:sp>
      <p:sp>
        <p:nvSpPr>
          <p:cNvPr id="23" name="Текст 2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295800" y="2638425"/>
            <a:ext cx="3600000" cy="7905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ru-RU" dirty="0"/>
              <a:t>Основная мысль</a:t>
            </a:r>
          </a:p>
        </p:txBody>
      </p:sp>
      <p:sp>
        <p:nvSpPr>
          <p:cNvPr id="24" name="Текст 2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184615" y="2638425"/>
            <a:ext cx="3599397" cy="7905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ru-RU" dirty="0"/>
              <a:t>Основная мысль</a:t>
            </a:r>
          </a:p>
        </p:txBody>
      </p:sp>
      <p:sp>
        <p:nvSpPr>
          <p:cNvPr id="26" name="Рисунок 25"/>
          <p:cNvSpPr>
            <a:spLocks noGrp="1"/>
          </p:cNvSpPr>
          <p:nvPr userDrawn="1">
            <p:ph type="pic" sz="quarter" idx="23"/>
          </p:nvPr>
        </p:nvSpPr>
        <p:spPr>
          <a:xfrm>
            <a:off x="1678960" y="1071563"/>
            <a:ext cx="1358751" cy="9366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/>
          <p:cNvSpPr>
            <a:spLocks noGrp="1"/>
          </p:cNvSpPr>
          <p:nvPr userDrawn="1">
            <p:ph type="pic" sz="quarter" idx="24"/>
          </p:nvPr>
        </p:nvSpPr>
        <p:spPr>
          <a:xfrm>
            <a:off x="5416624" y="1071563"/>
            <a:ext cx="1358751" cy="9366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/>
          <p:cNvSpPr>
            <a:spLocks noGrp="1"/>
          </p:cNvSpPr>
          <p:nvPr userDrawn="1">
            <p:ph type="pic" sz="quarter" idx="25"/>
          </p:nvPr>
        </p:nvSpPr>
        <p:spPr>
          <a:xfrm>
            <a:off x="9160271" y="1071563"/>
            <a:ext cx="1358751" cy="9366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Текст 29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07368" y="3622675"/>
            <a:ext cx="3611179" cy="25511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Комментарий</a:t>
            </a:r>
          </a:p>
        </p:txBody>
      </p:sp>
      <p:sp>
        <p:nvSpPr>
          <p:cNvPr id="31" name="Текст 29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295800" y="3622675"/>
            <a:ext cx="3600000" cy="25511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Комментарий</a:t>
            </a:r>
          </a:p>
        </p:txBody>
      </p:sp>
      <p:sp>
        <p:nvSpPr>
          <p:cNvPr id="32" name="Текст 29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184615" y="3622675"/>
            <a:ext cx="3599397" cy="25511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Комментарий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3188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став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1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5760" y="2627080"/>
            <a:ext cx="6672502" cy="720080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032010" y="1743320"/>
            <a:ext cx="792088" cy="72008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3935760" y="1844824"/>
            <a:ext cx="0" cy="5040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935760" y="3573016"/>
            <a:ext cx="6672504" cy="720080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2355850" y="658758"/>
            <a:ext cx="1582737" cy="496887"/>
          </a:xfrm>
          <a:custGeom>
            <a:avLst/>
            <a:gdLst>
              <a:gd name="T0" fmla="*/ 7138 w 16949"/>
              <a:gd name="T1" fmla="*/ 1495 h 5321"/>
              <a:gd name="T2" fmla="*/ 7496 w 16949"/>
              <a:gd name="T3" fmla="*/ 5010 h 5321"/>
              <a:gd name="T4" fmla="*/ 7541 w 16949"/>
              <a:gd name="T5" fmla="*/ 3941 h 5321"/>
              <a:gd name="T6" fmla="*/ 6415 w 16949"/>
              <a:gd name="T7" fmla="*/ 3947 h 5321"/>
              <a:gd name="T8" fmla="*/ 6461 w 16949"/>
              <a:gd name="T9" fmla="*/ 5012 h 5321"/>
              <a:gd name="T10" fmla="*/ 6597 w 16949"/>
              <a:gd name="T11" fmla="*/ 4717 h 5321"/>
              <a:gd name="T12" fmla="*/ 6725 w 16949"/>
              <a:gd name="T13" fmla="*/ 4004 h 5321"/>
              <a:gd name="T14" fmla="*/ 7383 w 16949"/>
              <a:gd name="T15" fmla="*/ 4292 h 5321"/>
              <a:gd name="T16" fmla="*/ 7114 w 16949"/>
              <a:gd name="T17" fmla="*/ 3972 h 5321"/>
              <a:gd name="T18" fmla="*/ 8237 w 16949"/>
              <a:gd name="T19" fmla="*/ 4959 h 5321"/>
              <a:gd name="T20" fmla="*/ 8430 w 16949"/>
              <a:gd name="T21" fmla="*/ 3886 h 5321"/>
              <a:gd name="T22" fmla="*/ 8788 w 16949"/>
              <a:gd name="T23" fmla="*/ 3755 h 5321"/>
              <a:gd name="T24" fmla="*/ 8027 w 16949"/>
              <a:gd name="T25" fmla="*/ 3798 h 5321"/>
              <a:gd name="T26" fmla="*/ 8096 w 16949"/>
              <a:gd name="T27" fmla="*/ 5215 h 5321"/>
              <a:gd name="T28" fmla="*/ 8836 w 16949"/>
              <a:gd name="T29" fmla="*/ 5138 h 5321"/>
              <a:gd name="T30" fmla="*/ 9974 w 16949"/>
              <a:gd name="T31" fmla="*/ 5304 h 5321"/>
              <a:gd name="T32" fmla="*/ 10229 w 16949"/>
              <a:gd name="T33" fmla="*/ 3638 h 5321"/>
              <a:gd name="T34" fmla="*/ 11947 w 16949"/>
              <a:gd name="T35" fmla="*/ 4334 h 5321"/>
              <a:gd name="T36" fmla="*/ 12772 w 16949"/>
              <a:gd name="T37" fmla="*/ 5056 h 5321"/>
              <a:gd name="T38" fmla="*/ 12384 w 16949"/>
              <a:gd name="T39" fmla="*/ 5206 h 5321"/>
              <a:gd name="T40" fmla="*/ 13143 w 16949"/>
              <a:gd name="T41" fmla="*/ 5123 h 5321"/>
              <a:gd name="T42" fmla="*/ 13068 w 16949"/>
              <a:gd name="T43" fmla="*/ 3722 h 5321"/>
              <a:gd name="T44" fmla="*/ 12306 w 16949"/>
              <a:gd name="T45" fmla="*/ 3835 h 5321"/>
              <a:gd name="T46" fmla="*/ 12811 w 16949"/>
              <a:gd name="T47" fmla="*/ 3889 h 5321"/>
              <a:gd name="T48" fmla="*/ 14174 w 16949"/>
              <a:gd name="T49" fmla="*/ 5004 h 5321"/>
              <a:gd name="T50" fmla="*/ 13785 w 16949"/>
              <a:gd name="T51" fmla="*/ 4819 h 5321"/>
              <a:gd name="T52" fmla="*/ 14135 w 16949"/>
              <a:gd name="T53" fmla="*/ 3912 h 5321"/>
              <a:gd name="T54" fmla="*/ 14224 w 16949"/>
              <a:gd name="T55" fmla="*/ 3655 h 5321"/>
              <a:gd name="T56" fmla="*/ 13525 w 16949"/>
              <a:gd name="T57" fmla="*/ 3993 h 5321"/>
              <a:gd name="T58" fmla="*/ 13900 w 16949"/>
              <a:gd name="T59" fmla="*/ 5308 h 5321"/>
              <a:gd name="T60" fmla="*/ 14508 w 16949"/>
              <a:gd name="T61" fmla="*/ 4971 h 5321"/>
              <a:gd name="T62" fmla="*/ 3892 w 16949"/>
              <a:gd name="T63" fmla="*/ 294 h 5321"/>
              <a:gd name="T64" fmla="*/ 206 w 16949"/>
              <a:gd name="T65" fmla="*/ 1631 h 5321"/>
              <a:gd name="T66" fmla="*/ 3649 w 16949"/>
              <a:gd name="T67" fmla="*/ 1268 h 5321"/>
              <a:gd name="T68" fmla="*/ 5165 w 16949"/>
              <a:gd name="T69" fmla="*/ 1743 h 5321"/>
              <a:gd name="T70" fmla="*/ 1377 w 16949"/>
              <a:gd name="T71" fmla="*/ 325 h 5321"/>
              <a:gd name="T72" fmla="*/ 4376 w 16949"/>
              <a:gd name="T73" fmla="*/ 4696 h 5321"/>
              <a:gd name="T74" fmla="*/ 197 w 16949"/>
              <a:gd name="T75" fmla="*/ 3664 h 5321"/>
              <a:gd name="T76" fmla="*/ 1649 w 16949"/>
              <a:gd name="T77" fmla="*/ 5122 h 5321"/>
              <a:gd name="T78" fmla="*/ 3235 w 16949"/>
              <a:gd name="T79" fmla="*/ 1607 h 5321"/>
              <a:gd name="T80" fmla="*/ 13823 w 16949"/>
              <a:gd name="T81" fmla="*/ 956 h 5321"/>
              <a:gd name="T82" fmla="*/ 11859 w 16949"/>
              <a:gd name="T83" fmla="*/ 1409 h 5321"/>
              <a:gd name="T84" fmla="*/ 11929 w 16949"/>
              <a:gd name="T85" fmla="*/ 983 h 5321"/>
              <a:gd name="T86" fmla="*/ 11106 w 16949"/>
              <a:gd name="T87" fmla="*/ 1319 h 5321"/>
              <a:gd name="T88" fmla="*/ 11416 w 16949"/>
              <a:gd name="T89" fmla="*/ 2875 h 5321"/>
              <a:gd name="T90" fmla="*/ 12250 w 16949"/>
              <a:gd name="T91" fmla="*/ 2594 h 5321"/>
              <a:gd name="T92" fmla="*/ 11548 w 16949"/>
              <a:gd name="T93" fmla="*/ 2489 h 5321"/>
              <a:gd name="T94" fmla="*/ 10068 w 16949"/>
              <a:gd name="T95" fmla="*/ 2922 h 5321"/>
              <a:gd name="T96" fmla="*/ 10328 w 16949"/>
              <a:gd name="T97" fmla="*/ 2349 h 5321"/>
              <a:gd name="T98" fmla="*/ 9901 w 16949"/>
              <a:gd name="T99" fmla="*/ 2375 h 5321"/>
              <a:gd name="T100" fmla="*/ 10186 w 16949"/>
              <a:gd name="T101" fmla="*/ 1347 h 5321"/>
              <a:gd name="T102" fmla="*/ 10448 w 16949"/>
              <a:gd name="T103" fmla="*/ 1030 h 5321"/>
              <a:gd name="T104" fmla="*/ 9575 w 16949"/>
              <a:gd name="T105" fmla="*/ 1217 h 5321"/>
              <a:gd name="T106" fmla="*/ 8252 w 16949"/>
              <a:gd name="T107" fmla="*/ 1497 h 5321"/>
              <a:gd name="T108" fmla="*/ 8638 w 16949"/>
              <a:gd name="T109" fmla="*/ 1415 h 5321"/>
              <a:gd name="T110" fmla="*/ 8413 w 16949"/>
              <a:gd name="T111" fmla="*/ 2525 h 5321"/>
              <a:gd name="T112" fmla="*/ 9019 w 16949"/>
              <a:gd name="T113" fmla="*/ 2610 h 5321"/>
              <a:gd name="T114" fmla="*/ 8747 w 16949"/>
              <a:gd name="T115" fmla="*/ 997 h 5321"/>
              <a:gd name="T116" fmla="*/ 7883 w 16949"/>
              <a:gd name="T117" fmla="*/ 1319 h 5321"/>
              <a:gd name="T118" fmla="*/ 8197 w 16949"/>
              <a:gd name="T119" fmla="*/ 2875 h 5321"/>
              <a:gd name="T120" fmla="*/ 7484 w 16949"/>
              <a:gd name="T121" fmla="*/ 1268 h 5321"/>
              <a:gd name="T122" fmla="*/ 7160 w 16949"/>
              <a:gd name="T123" fmla="*/ 215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949" h="5321">
                <a:moveTo>
                  <a:pt x="7075" y="1760"/>
                </a:moveTo>
                <a:lnTo>
                  <a:pt x="7058" y="1773"/>
                </a:lnTo>
                <a:lnTo>
                  <a:pt x="7040" y="1784"/>
                </a:lnTo>
                <a:lnTo>
                  <a:pt x="7021" y="1794"/>
                </a:lnTo>
                <a:lnTo>
                  <a:pt x="7001" y="1802"/>
                </a:lnTo>
                <a:lnTo>
                  <a:pt x="6981" y="1808"/>
                </a:lnTo>
                <a:lnTo>
                  <a:pt x="6961" y="1812"/>
                </a:lnTo>
                <a:lnTo>
                  <a:pt x="6940" y="1815"/>
                </a:lnTo>
                <a:lnTo>
                  <a:pt x="6917" y="1815"/>
                </a:lnTo>
                <a:lnTo>
                  <a:pt x="6701" y="1815"/>
                </a:lnTo>
                <a:lnTo>
                  <a:pt x="6701" y="1331"/>
                </a:lnTo>
                <a:lnTo>
                  <a:pt x="6914" y="1331"/>
                </a:lnTo>
                <a:lnTo>
                  <a:pt x="6940" y="1332"/>
                </a:lnTo>
                <a:lnTo>
                  <a:pt x="6965" y="1334"/>
                </a:lnTo>
                <a:lnTo>
                  <a:pt x="6988" y="1338"/>
                </a:lnTo>
                <a:lnTo>
                  <a:pt x="7009" y="1345"/>
                </a:lnTo>
                <a:lnTo>
                  <a:pt x="7020" y="1349"/>
                </a:lnTo>
                <a:lnTo>
                  <a:pt x="7030" y="1352"/>
                </a:lnTo>
                <a:lnTo>
                  <a:pt x="7039" y="1358"/>
                </a:lnTo>
                <a:lnTo>
                  <a:pt x="7049" y="1362"/>
                </a:lnTo>
                <a:lnTo>
                  <a:pt x="7058" y="1368"/>
                </a:lnTo>
                <a:lnTo>
                  <a:pt x="7067" y="1373"/>
                </a:lnTo>
                <a:lnTo>
                  <a:pt x="7074" y="1380"/>
                </a:lnTo>
                <a:lnTo>
                  <a:pt x="7083" y="1386"/>
                </a:lnTo>
                <a:lnTo>
                  <a:pt x="7090" y="1394"/>
                </a:lnTo>
                <a:lnTo>
                  <a:pt x="7096" y="1401"/>
                </a:lnTo>
                <a:lnTo>
                  <a:pt x="7104" y="1409"/>
                </a:lnTo>
                <a:lnTo>
                  <a:pt x="7109" y="1418"/>
                </a:lnTo>
                <a:lnTo>
                  <a:pt x="7114" y="1427"/>
                </a:lnTo>
                <a:lnTo>
                  <a:pt x="7120" y="1437"/>
                </a:lnTo>
                <a:lnTo>
                  <a:pt x="7124" y="1448"/>
                </a:lnTo>
                <a:lnTo>
                  <a:pt x="7128" y="1459"/>
                </a:lnTo>
                <a:lnTo>
                  <a:pt x="7132" y="1470"/>
                </a:lnTo>
                <a:lnTo>
                  <a:pt x="7136" y="1482"/>
                </a:lnTo>
                <a:lnTo>
                  <a:pt x="7138" y="1495"/>
                </a:lnTo>
                <a:lnTo>
                  <a:pt x="7140" y="1508"/>
                </a:lnTo>
                <a:lnTo>
                  <a:pt x="7143" y="1536"/>
                </a:lnTo>
                <a:lnTo>
                  <a:pt x="7144" y="1567"/>
                </a:lnTo>
                <a:lnTo>
                  <a:pt x="7144" y="1584"/>
                </a:lnTo>
                <a:lnTo>
                  <a:pt x="7143" y="1600"/>
                </a:lnTo>
                <a:lnTo>
                  <a:pt x="7142" y="1616"/>
                </a:lnTo>
                <a:lnTo>
                  <a:pt x="7140" y="1631"/>
                </a:lnTo>
                <a:lnTo>
                  <a:pt x="7138" y="1644"/>
                </a:lnTo>
                <a:lnTo>
                  <a:pt x="7134" y="1658"/>
                </a:lnTo>
                <a:lnTo>
                  <a:pt x="7131" y="1671"/>
                </a:lnTo>
                <a:lnTo>
                  <a:pt x="7127" y="1684"/>
                </a:lnTo>
                <a:lnTo>
                  <a:pt x="7123" y="1695"/>
                </a:lnTo>
                <a:lnTo>
                  <a:pt x="7118" y="1706"/>
                </a:lnTo>
                <a:lnTo>
                  <a:pt x="7111" y="1716"/>
                </a:lnTo>
                <a:lnTo>
                  <a:pt x="7106" y="1727"/>
                </a:lnTo>
                <a:lnTo>
                  <a:pt x="7098" y="1736"/>
                </a:lnTo>
                <a:lnTo>
                  <a:pt x="7091" y="1744"/>
                </a:lnTo>
                <a:lnTo>
                  <a:pt x="7084" y="1752"/>
                </a:lnTo>
                <a:lnTo>
                  <a:pt x="7075" y="1760"/>
                </a:lnTo>
                <a:close/>
                <a:moveTo>
                  <a:pt x="6845" y="5304"/>
                </a:moveTo>
                <a:lnTo>
                  <a:pt x="7111" y="5304"/>
                </a:lnTo>
                <a:lnTo>
                  <a:pt x="7111" y="5165"/>
                </a:lnTo>
                <a:lnTo>
                  <a:pt x="7151" y="5161"/>
                </a:lnTo>
                <a:lnTo>
                  <a:pt x="7188" y="5156"/>
                </a:lnTo>
                <a:lnTo>
                  <a:pt x="7225" y="5148"/>
                </a:lnTo>
                <a:lnTo>
                  <a:pt x="7259" y="5140"/>
                </a:lnTo>
                <a:lnTo>
                  <a:pt x="7291" y="5130"/>
                </a:lnTo>
                <a:lnTo>
                  <a:pt x="7323" y="5120"/>
                </a:lnTo>
                <a:lnTo>
                  <a:pt x="7352" y="5108"/>
                </a:lnTo>
                <a:lnTo>
                  <a:pt x="7379" y="5094"/>
                </a:lnTo>
                <a:lnTo>
                  <a:pt x="7406" y="5080"/>
                </a:lnTo>
                <a:lnTo>
                  <a:pt x="7430" y="5064"/>
                </a:lnTo>
                <a:lnTo>
                  <a:pt x="7453" y="5047"/>
                </a:lnTo>
                <a:lnTo>
                  <a:pt x="7476" y="5029"/>
                </a:lnTo>
                <a:lnTo>
                  <a:pt x="7496" y="5010"/>
                </a:lnTo>
                <a:lnTo>
                  <a:pt x="7515" y="4989"/>
                </a:lnTo>
                <a:lnTo>
                  <a:pt x="7533" y="4967"/>
                </a:lnTo>
                <a:lnTo>
                  <a:pt x="7549" y="4944"/>
                </a:lnTo>
                <a:lnTo>
                  <a:pt x="7563" y="4921"/>
                </a:lnTo>
                <a:lnTo>
                  <a:pt x="7577" y="4895"/>
                </a:lnTo>
                <a:lnTo>
                  <a:pt x="7590" y="4869"/>
                </a:lnTo>
                <a:lnTo>
                  <a:pt x="7602" y="4842"/>
                </a:lnTo>
                <a:lnTo>
                  <a:pt x="7612" y="4814"/>
                </a:lnTo>
                <a:lnTo>
                  <a:pt x="7622" y="4784"/>
                </a:lnTo>
                <a:lnTo>
                  <a:pt x="7630" y="4753"/>
                </a:lnTo>
                <a:lnTo>
                  <a:pt x="7638" y="4723"/>
                </a:lnTo>
                <a:lnTo>
                  <a:pt x="7644" y="4690"/>
                </a:lnTo>
                <a:lnTo>
                  <a:pt x="7649" y="4656"/>
                </a:lnTo>
                <a:lnTo>
                  <a:pt x="7654" y="4622"/>
                </a:lnTo>
                <a:lnTo>
                  <a:pt x="7658" y="4586"/>
                </a:lnTo>
                <a:lnTo>
                  <a:pt x="7660" y="4550"/>
                </a:lnTo>
                <a:lnTo>
                  <a:pt x="7662" y="4513"/>
                </a:lnTo>
                <a:lnTo>
                  <a:pt x="7663" y="4475"/>
                </a:lnTo>
                <a:lnTo>
                  <a:pt x="7664" y="4436"/>
                </a:lnTo>
                <a:lnTo>
                  <a:pt x="7663" y="4398"/>
                </a:lnTo>
                <a:lnTo>
                  <a:pt x="7662" y="4361"/>
                </a:lnTo>
                <a:lnTo>
                  <a:pt x="7660" y="4325"/>
                </a:lnTo>
                <a:lnTo>
                  <a:pt x="7657" y="4289"/>
                </a:lnTo>
                <a:lnTo>
                  <a:pt x="7652" y="4255"/>
                </a:lnTo>
                <a:lnTo>
                  <a:pt x="7647" y="4221"/>
                </a:lnTo>
                <a:lnTo>
                  <a:pt x="7642" y="4189"/>
                </a:lnTo>
                <a:lnTo>
                  <a:pt x="7636" y="4157"/>
                </a:lnTo>
                <a:lnTo>
                  <a:pt x="7627" y="4127"/>
                </a:lnTo>
                <a:lnTo>
                  <a:pt x="7619" y="4097"/>
                </a:lnTo>
                <a:lnTo>
                  <a:pt x="7608" y="4068"/>
                </a:lnTo>
                <a:lnTo>
                  <a:pt x="7597" y="4041"/>
                </a:lnTo>
                <a:lnTo>
                  <a:pt x="7585" y="4014"/>
                </a:lnTo>
                <a:lnTo>
                  <a:pt x="7572" y="3989"/>
                </a:lnTo>
                <a:lnTo>
                  <a:pt x="7557" y="3965"/>
                </a:lnTo>
                <a:lnTo>
                  <a:pt x="7541" y="3941"/>
                </a:lnTo>
                <a:lnTo>
                  <a:pt x="7524" y="3919"/>
                </a:lnTo>
                <a:lnTo>
                  <a:pt x="7506" y="3898"/>
                </a:lnTo>
                <a:lnTo>
                  <a:pt x="7487" y="3878"/>
                </a:lnTo>
                <a:lnTo>
                  <a:pt x="7466" y="3859"/>
                </a:lnTo>
                <a:lnTo>
                  <a:pt x="7445" y="3841"/>
                </a:lnTo>
                <a:lnTo>
                  <a:pt x="7422" y="3824"/>
                </a:lnTo>
                <a:lnTo>
                  <a:pt x="7397" y="3808"/>
                </a:lnTo>
                <a:lnTo>
                  <a:pt x="7371" y="3793"/>
                </a:lnTo>
                <a:lnTo>
                  <a:pt x="7344" y="3780"/>
                </a:lnTo>
                <a:lnTo>
                  <a:pt x="7315" y="3768"/>
                </a:lnTo>
                <a:lnTo>
                  <a:pt x="7285" y="3757"/>
                </a:lnTo>
                <a:lnTo>
                  <a:pt x="7253" y="3747"/>
                </a:lnTo>
                <a:lnTo>
                  <a:pt x="7220" y="3739"/>
                </a:lnTo>
                <a:lnTo>
                  <a:pt x="7185" y="3733"/>
                </a:lnTo>
                <a:lnTo>
                  <a:pt x="7149" y="3726"/>
                </a:lnTo>
                <a:lnTo>
                  <a:pt x="7111" y="3722"/>
                </a:lnTo>
                <a:lnTo>
                  <a:pt x="7111" y="3633"/>
                </a:lnTo>
                <a:lnTo>
                  <a:pt x="6845" y="3633"/>
                </a:lnTo>
                <a:lnTo>
                  <a:pt x="6845" y="3722"/>
                </a:lnTo>
                <a:lnTo>
                  <a:pt x="6807" y="3726"/>
                </a:lnTo>
                <a:lnTo>
                  <a:pt x="6771" y="3733"/>
                </a:lnTo>
                <a:lnTo>
                  <a:pt x="6736" y="3739"/>
                </a:lnTo>
                <a:lnTo>
                  <a:pt x="6703" y="3747"/>
                </a:lnTo>
                <a:lnTo>
                  <a:pt x="6672" y="3757"/>
                </a:lnTo>
                <a:lnTo>
                  <a:pt x="6642" y="3769"/>
                </a:lnTo>
                <a:lnTo>
                  <a:pt x="6613" y="3780"/>
                </a:lnTo>
                <a:lnTo>
                  <a:pt x="6586" y="3794"/>
                </a:lnTo>
                <a:lnTo>
                  <a:pt x="6560" y="3809"/>
                </a:lnTo>
                <a:lnTo>
                  <a:pt x="6535" y="3826"/>
                </a:lnTo>
                <a:lnTo>
                  <a:pt x="6513" y="3843"/>
                </a:lnTo>
                <a:lnTo>
                  <a:pt x="6490" y="3862"/>
                </a:lnTo>
                <a:lnTo>
                  <a:pt x="6469" y="3881"/>
                </a:lnTo>
                <a:lnTo>
                  <a:pt x="6450" y="3902"/>
                </a:lnTo>
                <a:lnTo>
                  <a:pt x="6432" y="3924"/>
                </a:lnTo>
                <a:lnTo>
                  <a:pt x="6415" y="3947"/>
                </a:lnTo>
                <a:lnTo>
                  <a:pt x="6399" y="3971"/>
                </a:lnTo>
                <a:lnTo>
                  <a:pt x="6386" y="3996"/>
                </a:lnTo>
                <a:lnTo>
                  <a:pt x="6372" y="4023"/>
                </a:lnTo>
                <a:lnTo>
                  <a:pt x="6360" y="4049"/>
                </a:lnTo>
                <a:lnTo>
                  <a:pt x="6348" y="4078"/>
                </a:lnTo>
                <a:lnTo>
                  <a:pt x="6339" y="4106"/>
                </a:lnTo>
                <a:lnTo>
                  <a:pt x="6330" y="4137"/>
                </a:lnTo>
                <a:lnTo>
                  <a:pt x="6323" y="4168"/>
                </a:lnTo>
                <a:lnTo>
                  <a:pt x="6317" y="4200"/>
                </a:lnTo>
                <a:lnTo>
                  <a:pt x="6310" y="4232"/>
                </a:lnTo>
                <a:lnTo>
                  <a:pt x="6306" y="4265"/>
                </a:lnTo>
                <a:lnTo>
                  <a:pt x="6302" y="4299"/>
                </a:lnTo>
                <a:lnTo>
                  <a:pt x="6299" y="4334"/>
                </a:lnTo>
                <a:lnTo>
                  <a:pt x="6297" y="4370"/>
                </a:lnTo>
                <a:lnTo>
                  <a:pt x="6295" y="4406"/>
                </a:lnTo>
                <a:lnTo>
                  <a:pt x="6295" y="4442"/>
                </a:lnTo>
                <a:lnTo>
                  <a:pt x="6295" y="4481"/>
                </a:lnTo>
                <a:lnTo>
                  <a:pt x="6297" y="4519"/>
                </a:lnTo>
                <a:lnTo>
                  <a:pt x="6299" y="4558"/>
                </a:lnTo>
                <a:lnTo>
                  <a:pt x="6302" y="4594"/>
                </a:lnTo>
                <a:lnTo>
                  <a:pt x="6305" y="4628"/>
                </a:lnTo>
                <a:lnTo>
                  <a:pt x="6309" y="4662"/>
                </a:lnTo>
                <a:lnTo>
                  <a:pt x="6315" y="4696"/>
                </a:lnTo>
                <a:lnTo>
                  <a:pt x="6320" y="4728"/>
                </a:lnTo>
                <a:lnTo>
                  <a:pt x="6327" y="4760"/>
                </a:lnTo>
                <a:lnTo>
                  <a:pt x="6336" y="4789"/>
                </a:lnTo>
                <a:lnTo>
                  <a:pt x="6344" y="4819"/>
                </a:lnTo>
                <a:lnTo>
                  <a:pt x="6355" y="4847"/>
                </a:lnTo>
                <a:lnTo>
                  <a:pt x="6366" y="4874"/>
                </a:lnTo>
                <a:lnTo>
                  <a:pt x="6379" y="4900"/>
                </a:lnTo>
                <a:lnTo>
                  <a:pt x="6393" y="4924"/>
                </a:lnTo>
                <a:lnTo>
                  <a:pt x="6408" y="4948"/>
                </a:lnTo>
                <a:lnTo>
                  <a:pt x="6425" y="4971"/>
                </a:lnTo>
                <a:lnTo>
                  <a:pt x="6442" y="4992"/>
                </a:lnTo>
                <a:lnTo>
                  <a:pt x="6461" y="5012"/>
                </a:lnTo>
                <a:lnTo>
                  <a:pt x="6481" y="5031"/>
                </a:lnTo>
                <a:lnTo>
                  <a:pt x="6503" y="5049"/>
                </a:lnTo>
                <a:lnTo>
                  <a:pt x="6526" y="5066"/>
                </a:lnTo>
                <a:lnTo>
                  <a:pt x="6551" y="5082"/>
                </a:lnTo>
                <a:lnTo>
                  <a:pt x="6576" y="5095"/>
                </a:lnTo>
                <a:lnTo>
                  <a:pt x="6604" y="5109"/>
                </a:lnTo>
                <a:lnTo>
                  <a:pt x="6632" y="5121"/>
                </a:lnTo>
                <a:lnTo>
                  <a:pt x="6663" y="5131"/>
                </a:lnTo>
                <a:lnTo>
                  <a:pt x="6696" y="5141"/>
                </a:lnTo>
                <a:lnTo>
                  <a:pt x="6731" y="5148"/>
                </a:lnTo>
                <a:lnTo>
                  <a:pt x="6767" y="5156"/>
                </a:lnTo>
                <a:lnTo>
                  <a:pt x="6805" y="5161"/>
                </a:lnTo>
                <a:lnTo>
                  <a:pt x="6845" y="5165"/>
                </a:lnTo>
                <a:lnTo>
                  <a:pt x="6845" y="5304"/>
                </a:lnTo>
                <a:close/>
                <a:moveTo>
                  <a:pt x="6843" y="4921"/>
                </a:moveTo>
                <a:lnTo>
                  <a:pt x="6823" y="4919"/>
                </a:lnTo>
                <a:lnTo>
                  <a:pt x="6805" y="4915"/>
                </a:lnTo>
                <a:lnTo>
                  <a:pt x="6787" y="4911"/>
                </a:lnTo>
                <a:lnTo>
                  <a:pt x="6770" y="4907"/>
                </a:lnTo>
                <a:lnTo>
                  <a:pt x="6753" y="4901"/>
                </a:lnTo>
                <a:lnTo>
                  <a:pt x="6738" y="4894"/>
                </a:lnTo>
                <a:lnTo>
                  <a:pt x="6723" y="4888"/>
                </a:lnTo>
                <a:lnTo>
                  <a:pt x="6710" y="4879"/>
                </a:lnTo>
                <a:lnTo>
                  <a:pt x="6696" y="4871"/>
                </a:lnTo>
                <a:lnTo>
                  <a:pt x="6683" y="4861"/>
                </a:lnTo>
                <a:lnTo>
                  <a:pt x="6672" y="4851"/>
                </a:lnTo>
                <a:lnTo>
                  <a:pt x="6661" y="4839"/>
                </a:lnTo>
                <a:lnTo>
                  <a:pt x="6650" y="4826"/>
                </a:lnTo>
                <a:lnTo>
                  <a:pt x="6641" y="4814"/>
                </a:lnTo>
                <a:lnTo>
                  <a:pt x="6632" y="4800"/>
                </a:lnTo>
                <a:lnTo>
                  <a:pt x="6624" y="4785"/>
                </a:lnTo>
                <a:lnTo>
                  <a:pt x="6616" y="4769"/>
                </a:lnTo>
                <a:lnTo>
                  <a:pt x="6609" y="4752"/>
                </a:lnTo>
                <a:lnTo>
                  <a:pt x="6603" y="4735"/>
                </a:lnTo>
                <a:lnTo>
                  <a:pt x="6597" y="4717"/>
                </a:lnTo>
                <a:lnTo>
                  <a:pt x="6592" y="4698"/>
                </a:lnTo>
                <a:lnTo>
                  <a:pt x="6588" y="4678"/>
                </a:lnTo>
                <a:lnTo>
                  <a:pt x="6584" y="4657"/>
                </a:lnTo>
                <a:lnTo>
                  <a:pt x="6579" y="4636"/>
                </a:lnTo>
                <a:lnTo>
                  <a:pt x="6576" y="4614"/>
                </a:lnTo>
                <a:lnTo>
                  <a:pt x="6574" y="4590"/>
                </a:lnTo>
                <a:lnTo>
                  <a:pt x="6572" y="4567"/>
                </a:lnTo>
                <a:lnTo>
                  <a:pt x="6570" y="4542"/>
                </a:lnTo>
                <a:lnTo>
                  <a:pt x="6569" y="4516"/>
                </a:lnTo>
                <a:lnTo>
                  <a:pt x="6568" y="4490"/>
                </a:lnTo>
                <a:lnTo>
                  <a:pt x="6567" y="4463"/>
                </a:lnTo>
                <a:lnTo>
                  <a:pt x="6567" y="4436"/>
                </a:lnTo>
                <a:lnTo>
                  <a:pt x="6568" y="4386"/>
                </a:lnTo>
                <a:lnTo>
                  <a:pt x="6570" y="4339"/>
                </a:lnTo>
                <a:lnTo>
                  <a:pt x="6572" y="4317"/>
                </a:lnTo>
                <a:lnTo>
                  <a:pt x="6575" y="4295"/>
                </a:lnTo>
                <a:lnTo>
                  <a:pt x="6578" y="4274"/>
                </a:lnTo>
                <a:lnTo>
                  <a:pt x="6582" y="4253"/>
                </a:lnTo>
                <a:lnTo>
                  <a:pt x="6586" y="4232"/>
                </a:lnTo>
                <a:lnTo>
                  <a:pt x="6590" y="4213"/>
                </a:lnTo>
                <a:lnTo>
                  <a:pt x="6595" y="4194"/>
                </a:lnTo>
                <a:lnTo>
                  <a:pt x="6601" y="4176"/>
                </a:lnTo>
                <a:lnTo>
                  <a:pt x="6606" y="4158"/>
                </a:lnTo>
                <a:lnTo>
                  <a:pt x="6612" y="4141"/>
                </a:lnTo>
                <a:lnTo>
                  <a:pt x="6620" y="4124"/>
                </a:lnTo>
                <a:lnTo>
                  <a:pt x="6626" y="4109"/>
                </a:lnTo>
                <a:lnTo>
                  <a:pt x="6634" y="4094"/>
                </a:lnTo>
                <a:lnTo>
                  <a:pt x="6643" y="4080"/>
                </a:lnTo>
                <a:lnTo>
                  <a:pt x="6652" y="4066"/>
                </a:lnTo>
                <a:lnTo>
                  <a:pt x="6662" y="4053"/>
                </a:lnTo>
                <a:lnTo>
                  <a:pt x="6674" y="4042"/>
                </a:lnTo>
                <a:lnTo>
                  <a:pt x="6685" y="4031"/>
                </a:lnTo>
                <a:lnTo>
                  <a:pt x="6697" y="4022"/>
                </a:lnTo>
                <a:lnTo>
                  <a:pt x="6711" y="4012"/>
                </a:lnTo>
                <a:lnTo>
                  <a:pt x="6725" y="4004"/>
                </a:lnTo>
                <a:lnTo>
                  <a:pt x="6739" y="3997"/>
                </a:lnTo>
                <a:lnTo>
                  <a:pt x="6754" y="3991"/>
                </a:lnTo>
                <a:lnTo>
                  <a:pt x="6770" y="3985"/>
                </a:lnTo>
                <a:lnTo>
                  <a:pt x="6787" y="3980"/>
                </a:lnTo>
                <a:lnTo>
                  <a:pt x="6805" y="3977"/>
                </a:lnTo>
                <a:lnTo>
                  <a:pt x="6823" y="3974"/>
                </a:lnTo>
                <a:lnTo>
                  <a:pt x="6843" y="3972"/>
                </a:lnTo>
                <a:lnTo>
                  <a:pt x="6843" y="4921"/>
                </a:lnTo>
                <a:close/>
                <a:moveTo>
                  <a:pt x="7114" y="3972"/>
                </a:moveTo>
                <a:lnTo>
                  <a:pt x="7133" y="3974"/>
                </a:lnTo>
                <a:lnTo>
                  <a:pt x="7151" y="3977"/>
                </a:lnTo>
                <a:lnTo>
                  <a:pt x="7169" y="3980"/>
                </a:lnTo>
                <a:lnTo>
                  <a:pt x="7186" y="3985"/>
                </a:lnTo>
                <a:lnTo>
                  <a:pt x="7202" y="3990"/>
                </a:lnTo>
                <a:lnTo>
                  <a:pt x="7218" y="3996"/>
                </a:lnTo>
                <a:lnTo>
                  <a:pt x="7232" y="4004"/>
                </a:lnTo>
                <a:lnTo>
                  <a:pt x="7247" y="4012"/>
                </a:lnTo>
                <a:lnTo>
                  <a:pt x="7259" y="4021"/>
                </a:lnTo>
                <a:lnTo>
                  <a:pt x="7272" y="4030"/>
                </a:lnTo>
                <a:lnTo>
                  <a:pt x="7284" y="4041"/>
                </a:lnTo>
                <a:lnTo>
                  <a:pt x="7294" y="4052"/>
                </a:lnTo>
                <a:lnTo>
                  <a:pt x="7305" y="4064"/>
                </a:lnTo>
                <a:lnTo>
                  <a:pt x="7315" y="4078"/>
                </a:lnTo>
                <a:lnTo>
                  <a:pt x="7323" y="4092"/>
                </a:lnTo>
                <a:lnTo>
                  <a:pt x="7332" y="4106"/>
                </a:lnTo>
                <a:lnTo>
                  <a:pt x="7339" y="4122"/>
                </a:lnTo>
                <a:lnTo>
                  <a:pt x="7345" y="4138"/>
                </a:lnTo>
                <a:lnTo>
                  <a:pt x="7352" y="4155"/>
                </a:lnTo>
                <a:lnTo>
                  <a:pt x="7358" y="4173"/>
                </a:lnTo>
                <a:lnTo>
                  <a:pt x="7363" y="4191"/>
                </a:lnTo>
                <a:lnTo>
                  <a:pt x="7369" y="4210"/>
                </a:lnTo>
                <a:lnTo>
                  <a:pt x="7373" y="4229"/>
                </a:lnTo>
                <a:lnTo>
                  <a:pt x="7377" y="4249"/>
                </a:lnTo>
                <a:lnTo>
                  <a:pt x="7381" y="4271"/>
                </a:lnTo>
                <a:lnTo>
                  <a:pt x="7383" y="4292"/>
                </a:lnTo>
                <a:lnTo>
                  <a:pt x="7387" y="4313"/>
                </a:lnTo>
                <a:lnTo>
                  <a:pt x="7389" y="4336"/>
                </a:lnTo>
                <a:lnTo>
                  <a:pt x="7392" y="4383"/>
                </a:lnTo>
                <a:lnTo>
                  <a:pt x="7393" y="4433"/>
                </a:lnTo>
                <a:lnTo>
                  <a:pt x="7392" y="4490"/>
                </a:lnTo>
                <a:lnTo>
                  <a:pt x="7389" y="4543"/>
                </a:lnTo>
                <a:lnTo>
                  <a:pt x="7387" y="4568"/>
                </a:lnTo>
                <a:lnTo>
                  <a:pt x="7384" y="4592"/>
                </a:lnTo>
                <a:lnTo>
                  <a:pt x="7381" y="4616"/>
                </a:lnTo>
                <a:lnTo>
                  <a:pt x="7378" y="4638"/>
                </a:lnTo>
                <a:lnTo>
                  <a:pt x="7374" y="4659"/>
                </a:lnTo>
                <a:lnTo>
                  <a:pt x="7370" y="4680"/>
                </a:lnTo>
                <a:lnTo>
                  <a:pt x="7364" y="4700"/>
                </a:lnTo>
                <a:lnTo>
                  <a:pt x="7359" y="4720"/>
                </a:lnTo>
                <a:lnTo>
                  <a:pt x="7354" y="4738"/>
                </a:lnTo>
                <a:lnTo>
                  <a:pt x="7347" y="4756"/>
                </a:lnTo>
                <a:lnTo>
                  <a:pt x="7341" y="4771"/>
                </a:lnTo>
                <a:lnTo>
                  <a:pt x="7334" y="4787"/>
                </a:lnTo>
                <a:lnTo>
                  <a:pt x="7326" y="4802"/>
                </a:lnTo>
                <a:lnTo>
                  <a:pt x="7318" y="4816"/>
                </a:lnTo>
                <a:lnTo>
                  <a:pt x="7308" y="4829"/>
                </a:lnTo>
                <a:lnTo>
                  <a:pt x="7298" y="4841"/>
                </a:lnTo>
                <a:lnTo>
                  <a:pt x="7287" y="4852"/>
                </a:lnTo>
                <a:lnTo>
                  <a:pt x="7275" y="4862"/>
                </a:lnTo>
                <a:lnTo>
                  <a:pt x="7263" y="4872"/>
                </a:lnTo>
                <a:lnTo>
                  <a:pt x="7249" y="4880"/>
                </a:lnTo>
                <a:lnTo>
                  <a:pt x="7235" y="4889"/>
                </a:lnTo>
                <a:lnTo>
                  <a:pt x="7220" y="4896"/>
                </a:lnTo>
                <a:lnTo>
                  <a:pt x="7204" y="4902"/>
                </a:lnTo>
                <a:lnTo>
                  <a:pt x="7188" y="4908"/>
                </a:lnTo>
                <a:lnTo>
                  <a:pt x="7170" y="4912"/>
                </a:lnTo>
                <a:lnTo>
                  <a:pt x="7152" y="4915"/>
                </a:lnTo>
                <a:lnTo>
                  <a:pt x="7133" y="4919"/>
                </a:lnTo>
                <a:lnTo>
                  <a:pt x="7114" y="4921"/>
                </a:lnTo>
                <a:lnTo>
                  <a:pt x="7114" y="3972"/>
                </a:lnTo>
                <a:close/>
                <a:moveTo>
                  <a:pt x="8661" y="4865"/>
                </a:moveTo>
                <a:lnTo>
                  <a:pt x="8656" y="4887"/>
                </a:lnTo>
                <a:lnTo>
                  <a:pt x="8649" y="4907"/>
                </a:lnTo>
                <a:lnTo>
                  <a:pt x="8642" y="4926"/>
                </a:lnTo>
                <a:lnTo>
                  <a:pt x="8632" y="4944"/>
                </a:lnTo>
                <a:lnTo>
                  <a:pt x="8622" y="4961"/>
                </a:lnTo>
                <a:lnTo>
                  <a:pt x="8610" y="4977"/>
                </a:lnTo>
                <a:lnTo>
                  <a:pt x="8596" y="4991"/>
                </a:lnTo>
                <a:lnTo>
                  <a:pt x="8581" y="5004"/>
                </a:lnTo>
                <a:lnTo>
                  <a:pt x="8566" y="5016"/>
                </a:lnTo>
                <a:lnTo>
                  <a:pt x="8549" y="5027"/>
                </a:lnTo>
                <a:lnTo>
                  <a:pt x="8531" y="5035"/>
                </a:lnTo>
                <a:lnTo>
                  <a:pt x="8513" y="5043"/>
                </a:lnTo>
                <a:lnTo>
                  <a:pt x="8494" y="5048"/>
                </a:lnTo>
                <a:lnTo>
                  <a:pt x="8473" y="5052"/>
                </a:lnTo>
                <a:lnTo>
                  <a:pt x="8452" y="5054"/>
                </a:lnTo>
                <a:lnTo>
                  <a:pt x="8430" y="5055"/>
                </a:lnTo>
                <a:lnTo>
                  <a:pt x="8415" y="5054"/>
                </a:lnTo>
                <a:lnTo>
                  <a:pt x="8401" y="5053"/>
                </a:lnTo>
                <a:lnTo>
                  <a:pt x="8388" y="5052"/>
                </a:lnTo>
                <a:lnTo>
                  <a:pt x="8374" y="5050"/>
                </a:lnTo>
                <a:lnTo>
                  <a:pt x="8361" y="5047"/>
                </a:lnTo>
                <a:lnTo>
                  <a:pt x="8348" y="5044"/>
                </a:lnTo>
                <a:lnTo>
                  <a:pt x="8337" y="5039"/>
                </a:lnTo>
                <a:lnTo>
                  <a:pt x="8326" y="5034"/>
                </a:lnTo>
                <a:lnTo>
                  <a:pt x="8315" y="5029"/>
                </a:lnTo>
                <a:lnTo>
                  <a:pt x="8304" y="5023"/>
                </a:lnTo>
                <a:lnTo>
                  <a:pt x="8294" y="5017"/>
                </a:lnTo>
                <a:lnTo>
                  <a:pt x="8285" y="5010"/>
                </a:lnTo>
                <a:lnTo>
                  <a:pt x="8275" y="5002"/>
                </a:lnTo>
                <a:lnTo>
                  <a:pt x="8267" y="4995"/>
                </a:lnTo>
                <a:lnTo>
                  <a:pt x="8259" y="4986"/>
                </a:lnTo>
                <a:lnTo>
                  <a:pt x="8251" y="4978"/>
                </a:lnTo>
                <a:lnTo>
                  <a:pt x="8244" y="4968"/>
                </a:lnTo>
                <a:lnTo>
                  <a:pt x="8237" y="4959"/>
                </a:lnTo>
                <a:lnTo>
                  <a:pt x="8231" y="4949"/>
                </a:lnTo>
                <a:lnTo>
                  <a:pt x="8226" y="4939"/>
                </a:lnTo>
                <a:lnTo>
                  <a:pt x="8220" y="4928"/>
                </a:lnTo>
                <a:lnTo>
                  <a:pt x="8215" y="4918"/>
                </a:lnTo>
                <a:lnTo>
                  <a:pt x="8211" y="4906"/>
                </a:lnTo>
                <a:lnTo>
                  <a:pt x="8206" y="4894"/>
                </a:lnTo>
                <a:lnTo>
                  <a:pt x="8200" y="4870"/>
                </a:lnTo>
                <a:lnTo>
                  <a:pt x="8196" y="4844"/>
                </a:lnTo>
                <a:lnTo>
                  <a:pt x="8194" y="4819"/>
                </a:lnTo>
                <a:lnTo>
                  <a:pt x="8193" y="4793"/>
                </a:lnTo>
                <a:lnTo>
                  <a:pt x="8193" y="4128"/>
                </a:lnTo>
                <a:lnTo>
                  <a:pt x="8194" y="4106"/>
                </a:lnTo>
                <a:lnTo>
                  <a:pt x="8196" y="4085"/>
                </a:lnTo>
                <a:lnTo>
                  <a:pt x="8200" y="4063"/>
                </a:lnTo>
                <a:lnTo>
                  <a:pt x="8206" y="4042"/>
                </a:lnTo>
                <a:lnTo>
                  <a:pt x="8215" y="4021"/>
                </a:lnTo>
                <a:lnTo>
                  <a:pt x="8225" y="4001"/>
                </a:lnTo>
                <a:lnTo>
                  <a:pt x="8236" y="3981"/>
                </a:lnTo>
                <a:lnTo>
                  <a:pt x="8250" y="3963"/>
                </a:lnTo>
                <a:lnTo>
                  <a:pt x="8257" y="3955"/>
                </a:lnTo>
                <a:lnTo>
                  <a:pt x="8266" y="3948"/>
                </a:lnTo>
                <a:lnTo>
                  <a:pt x="8274" y="3939"/>
                </a:lnTo>
                <a:lnTo>
                  <a:pt x="8283" y="3932"/>
                </a:lnTo>
                <a:lnTo>
                  <a:pt x="8292" y="3925"/>
                </a:lnTo>
                <a:lnTo>
                  <a:pt x="8302" y="3919"/>
                </a:lnTo>
                <a:lnTo>
                  <a:pt x="8312" y="3913"/>
                </a:lnTo>
                <a:lnTo>
                  <a:pt x="8323" y="3907"/>
                </a:lnTo>
                <a:lnTo>
                  <a:pt x="8335" y="3902"/>
                </a:lnTo>
                <a:lnTo>
                  <a:pt x="8346" y="3898"/>
                </a:lnTo>
                <a:lnTo>
                  <a:pt x="8359" y="3894"/>
                </a:lnTo>
                <a:lnTo>
                  <a:pt x="8372" y="3891"/>
                </a:lnTo>
                <a:lnTo>
                  <a:pt x="8386" y="3888"/>
                </a:lnTo>
                <a:lnTo>
                  <a:pt x="8400" y="3887"/>
                </a:lnTo>
                <a:lnTo>
                  <a:pt x="8415" y="3886"/>
                </a:lnTo>
                <a:lnTo>
                  <a:pt x="8430" y="3886"/>
                </a:lnTo>
                <a:lnTo>
                  <a:pt x="8443" y="3886"/>
                </a:lnTo>
                <a:lnTo>
                  <a:pt x="8455" y="3887"/>
                </a:lnTo>
                <a:lnTo>
                  <a:pt x="8468" y="3888"/>
                </a:lnTo>
                <a:lnTo>
                  <a:pt x="8480" y="3889"/>
                </a:lnTo>
                <a:lnTo>
                  <a:pt x="8491" y="3893"/>
                </a:lnTo>
                <a:lnTo>
                  <a:pt x="8503" y="3895"/>
                </a:lnTo>
                <a:lnTo>
                  <a:pt x="8514" y="3899"/>
                </a:lnTo>
                <a:lnTo>
                  <a:pt x="8524" y="3902"/>
                </a:lnTo>
                <a:lnTo>
                  <a:pt x="8543" y="3912"/>
                </a:lnTo>
                <a:lnTo>
                  <a:pt x="8561" y="3922"/>
                </a:lnTo>
                <a:lnTo>
                  <a:pt x="8578" y="3934"/>
                </a:lnTo>
                <a:lnTo>
                  <a:pt x="8593" y="3947"/>
                </a:lnTo>
                <a:lnTo>
                  <a:pt x="8607" y="3961"/>
                </a:lnTo>
                <a:lnTo>
                  <a:pt x="8620" y="3976"/>
                </a:lnTo>
                <a:lnTo>
                  <a:pt x="8630" y="3992"/>
                </a:lnTo>
                <a:lnTo>
                  <a:pt x="8639" y="4008"/>
                </a:lnTo>
                <a:lnTo>
                  <a:pt x="8647" y="4025"/>
                </a:lnTo>
                <a:lnTo>
                  <a:pt x="8654" y="4042"/>
                </a:lnTo>
                <a:lnTo>
                  <a:pt x="8659" y="4060"/>
                </a:lnTo>
                <a:lnTo>
                  <a:pt x="8663" y="4078"/>
                </a:lnTo>
                <a:lnTo>
                  <a:pt x="8925" y="3991"/>
                </a:lnTo>
                <a:lnTo>
                  <a:pt x="8919" y="3972"/>
                </a:lnTo>
                <a:lnTo>
                  <a:pt x="8913" y="3953"/>
                </a:lnTo>
                <a:lnTo>
                  <a:pt x="8907" y="3934"/>
                </a:lnTo>
                <a:lnTo>
                  <a:pt x="8899" y="3916"/>
                </a:lnTo>
                <a:lnTo>
                  <a:pt x="8891" y="3898"/>
                </a:lnTo>
                <a:lnTo>
                  <a:pt x="8882" y="3880"/>
                </a:lnTo>
                <a:lnTo>
                  <a:pt x="8873" y="3863"/>
                </a:lnTo>
                <a:lnTo>
                  <a:pt x="8863" y="3846"/>
                </a:lnTo>
                <a:lnTo>
                  <a:pt x="8852" y="3830"/>
                </a:lnTo>
                <a:lnTo>
                  <a:pt x="8841" y="3814"/>
                </a:lnTo>
                <a:lnTo>
                  <a:pt x="8828" y="3798"/>
                </a:lnTo>
                <a:lnTo>
                  <a:pt x="8816" y="3783"/>
                </a:lnTo>
                <a:lnTo>
                  <a:pt x="8802" y="3769"/>
                </a:lnTo>
                <a:lnTo>
                  <a:pt x="8788" y="3755"/>
                </a:lnTo>
                <a:lnTo>
                  <a:pt x="8773" y="3741"/>
                </a:lnTo>
                <a:lnTo>
                  <a:pt x="8758" y="3727"/>
                </a:lnTo>
                <a:lnTo>
                  <a:pt x="8741" y="3715"/>
                </a:lnTo>
                <a:lnTo>
                  <a:pt x="8726" y="3702"/>
                </a:lnTo>
                <a:lnTo>
                  <a:pt x="8708" y="3691"/>
                </a:lnTo>
                <a:lnTo>
                  <a:pt x="8691" y="3681"/>
                </a:lnTo>
                <a:lnTo>
                  <a:pt x="8672" y="3671"/>
                </a:lnTo>
                <a:lnTo>
                  <a:pt x="8652" y="3663"/>
                </a:lnTo>
                <a:lnTo>
                  <a:pt x="8633" y="3655"/>
                </a:lnTo>
                <a:lnTo>
                  <a:pt x="8613" y="3648"/>
                </a:lnTo>
                <a:lnTo>
                  <a:pt x="8592" y="3642"/>
                </a:lnTo>
                <a:lnTo>
                  <a:pt x="8571" y="3636"/>
                </a:lnTo>
                <a:lnTo>
                  <a:pt x="8549" y="3632"/>
                </a:lnTo>
                <a:lnTo>
                  <a:pt x="8526" y="3628"/>
                </a:lnTo>
                <a:lnTo>
                  <a:pt x="8503" y="3626"/>
                </a:lnTo>
                <a:lnTo>
                  <a:pt x="8480" y="3624"/>
                </a:lnTo>
                <a:lnTo>
                  <a:pt x="8455" y="3623"/>
                </a:lnTo>
                <a:lnTo>
                  <a:pt x="8430" y="3621"/>
                </a:lnTo>
                <a:lnTo>
                  <a:pt x="8398" y="3623"/>
                </a:lnTo>
                <a:lnTo>
                  <a:pt x="8366" y="3625"/>
                </a:lnTo>
                <a:lnTo>
                  <a:pt x="8336" y="3628"/>
                </a:lnTo>
                <a:lnTo>
                  <a:pt x="8307" y="3632"/>
                </a:lnTo>
                <a:lnTo>
                  <a:pt x="8280" y="3638"/>
                </a:lnTo>
                <a:lnTo>
                  <a:pt x="8252" y="3646"/>
                </a:lnTo>
                <a:lnTo>
                  <a:pt x="8227" y="3654"/>
                </a:lnTo>
                <a:lnTo>
                  <a:pt x="8202" y="3665"/>
                </a:lnTo>
                <a:lnTo>
                  <a:pt x="8179" y="3677"/>
                </a:lnTo>
                <a:lnTo>
                  <a:pt x="8156" y="3688"/>
                </a:lnTo>
                <a:lnTo>
                  <a:pt x="8134" y="3701"/>
                </a:lnTo>
                <a:lnTo>
                  <a:pt x="8114" y="3716"/>
                </a:lnTo>
                <a:lnTo>
                  <a:pt x="8094" y="3731"/>
                </a:lnTo>
                <a:lnTo>
                  <a:pt x="8076" y="3745"/>
                </a:lnTo>
                <a:lnTo>
                  <a:pt x="8059" y="3762"/>
                </a:lnTo>
                <a:lnTo>
                  <a:pt x="8042" y="3780"/>
                </a:lnTo>
                <a:lnTo>
                  <a:pt x="8027" y="3798"/>
                </a:lnTo>
                <a:lnTo>
                  <a:pt x="8013" y="3817"/>
                </a:lnTo>
                <a:lnTo>
                  <a:pt x="7999" y="3837"/>
                </a:lnTo>
                <a:lnTo>
                  <a:pt x="7987" y="3858"/>
                </a:lnTo>
                <a:lnTo>
                  <a:pt x="7976" y="3879"/>
                </a:lnTo>
                <a:lnTo>
                  <a:pt x="7965" y="3900"/>
                </a:lnTo>
                <a:lnTo>
                  <a:pt x="7955" y="3922"/>
                </a:lnTo>
                <a:lnTo>
                  <a:pt x="7948" y="3945"/>
                </a:lnTo>
                <a:lnTo>
                  <a:pt x="7941" y="3969"/>
                </a:lnTo>
                <a:lnTo>
                  <a:pt x="7934" y="3993"/>
                </a:lnTo>
                <a:lnTo>
                  <a:pt x="7929" y="4016"/>
                </a:lnTo>
                <a:lnTo>
                  <a:pt x="7924" y="4041"/>
                </a:lnTo>
                <a:lnTo>
                  <a:pt x="7920" y="4064"/>
                </a:lnTo>
                <a:lnTo>
                  <a:pt x="7918" y="4088"/>
                </a:lnTo>
                <a:lnTo>
                  <a:pt x="7917" y="4113"/>
                </a:lnTo>
                <a:lnTo>
                  <a:pt x="7916" y="4138"/>
                </a:lnTo>
                <a:lnTo>
                  <a:pt x="7916" y="4786"/>
                </a:lnTo>
                <a:lnTo>
                  <a:pt x="7917" y="4814"/>
                </a:lnTo>
                <a:lnTo>
                  <a:pt x="7918" y="4841"/>
                </a:lnTo>
                <a:lnTo>
                  <a:pt x="7920" y="4869"/>
                </a:lnTo>
                <a:lnTo>
                  <a:pt x="7924" y="4895"/>
                </a:lnTo>
                <a:lnTo>
                  <a:pt x="7929" y="4921"/>
                </a:lnTo>
                <a:lnTo>
                  <a:pt x="7934" y="4946"/>
                </a:lnTo>
                <a:lnTo>
                  <a:pt x="7941" y="4972"/>
                </a:lnTo>
                <a:lnTo>
                  <a:pt x="7948" y="4996"/>
                </a:lnTo>
                <a:lnTo>
                  <a:pt x="7955" y="5020"/>
                </a:lnTo>
                <a:lnTo>
                  <a:pt x="7965" y="5043"/>
                </a:lnTo>
                <a:lnTo>
                  <a:pt x="7976" y="5066"/>
                </a:lnTo>
                <a:lnTo>
                  <a:pt x="7987" y="5087"/>
                </a:lnTo>
                <a:lnTo>
                  <a:pt x="8000" y="5107"/>
                </a:lnTo>
                <a:lnTo>
                  <a:pt x="8014" y="5127"/>
                </a:lnTo>
                <a:lnTo>
                  <a:pt x="8027" y="5146"/>
                </a:lnTo>
                <a:lnTo>
                  <a:pt x="8043" y="5165"/>
                </a:lnTo>
                <a:lnTo>
                  <a:pt x="8060" y="5182"/>
                </a:lnTo>
                <a:lnTo>
                  <a:pt x="8078" y="5199"/>
                </a:lnTo>
                <a:lnTo>
                  <a:pt x="8096" y="5215"/>
                </a:lnTo>
                <a:lnTo>
                  <a:pt x="8116" y="5230"/>
                </a:lnTo>
                <a:lnTo>
                  <a:pt x="8137" y="5243"/>
                </a:lnTo>
                <a:lnTo>
                  <a:pt x="8159" y="5255"/>
                </a:lnTo>
                <a:lnTo>
                  <a:pt x="8181" y="5267"/>
                </a:lnTo>
                <a:lnTo>
                  <a:pt x="8204" y="5278"/>
                </a:lnTo>
                <a:lnTo>
                  <a:pt x="8229" y="5287"/>
                </a:lnTo>
                <a:lnTo>
                  <a:pt x="8254" y="5296"/>
                </a:lnTo>
                <a:lnTo>
                  <a:pt x="8282" y="5303"/>
                </a:lnTo>
                <a:lnTo>
                  <a:pt x="8309" y="5308"/>
                </a:lnTo>
                <a:lnTo>
                  <a:pt x="8338" y="5314"/>
                </a:lnTo>
                <a:lnTo>
                  <a:pt x="8368" y="5317"/>
                </a:lnTo>
                <a:lnTo>
                  <a:pt x="8398" y="5318"/>
                </a:lnTo>
                <a:lnTo>
                  <a:pt x="8430" y="5319"/>
                </a:lnTo>
                <a:lnTo>
                  <a:pt x="8453" y="5319"/>
                </a:lnTo>
                <a:lnTo>
                  <a:pt x="8477" y="5318"/>
                </a:lnTo>
                <a:lnTo>
                  <a:pt x="8499" y="5316"/>
                </a:lnTo>
                <a:lnTo>
                  <a:pt x="8520" y="5313"/>
                </a:lnTo>
                <a:lnTo>
                  <a:pt x="8542" y="5309"/>
                </a:lnTo>
                <a:lnTo>
                  <a:pt x="8562" y="5305"/>
                </a:lnTo>
                <a:lnTo>
                  <a:pt x="8584" y="5300"/>
                </a:lnTo>
                <a:lnTo>
                  <a:pt x="8604" y="5295"/>
                </a:lnTo>
                <a:lnTo>
                  <a:pt x="8624" y="5288"/>
                </a:lnTo>
                <a:lnTo>
                  <a:pt x="8643" y="5281"/>
                </a:lnTo>
                <a:lnTo>
                  <a:pt x="8662" y="5273"/>
                </a:lnTo>
                <a:lnTo>
                  <a:pt x="8680" y="5264"/>
                </a:lnTo>
                <a:lnTo>
                  <a:pt x="8698" y="5254"/>
                </a:lnTo>
                <a:lnTo>
                  <a:pt x="8716" y="5245"/>
                </a:lnTo>
                <a:lnTo>
                  <a:pt x="8733" y="5233"/>
                </a:lnTo>
                <a:lnTo>
                  <a:pt x="8750" y="5221"/>
                </a:lnTo>
                <a:lnTo>
                  <a:pt x="8766" y="5209"/>
                </a:lnTo>
                <a:lnTo>
                  <a:pt x="8782" y="5196"/>
                </a:lnTo>
                <a:lnTo>
                  <a:pt x="8795" y="5182"/>
                </a:lnTo>
                <a:lnTo>
                  <a:pt x="8810" y="5169"/>
                </a:lnTo>
                <a:lnTo>
                  <a:pt x="8823" y="5154"/>
                </a:lnTo>
                <a:lnTo>
                  <a:pt x="8836" y="5138"/>
                </a:lnTo>
                <a:lnTo>
                  <a:pt x="8847" y="5122"/>
                </a:lnTo>
                <a:lnTo>
                  <a:pt x="8859" y="5105"/>
                </a:lnTo>
                <a:lnTo>
                  <a:pt x="8870" y="5088"/>
                </a:lnTo>
                <a:lnTo>
                  <a:pt x="8879" y="5070"/>
                </a:lnTo>
                <a:lnTo>
                  <a:pt x="8888" y="5051"/>
                </a:lnTo>
                <a:lnTo>
                  <a:pt x="8896" y="5032"/>
                </a:lnTo>
                <a:lnTo>
                  <a:pt x="8904" y="5012"/>
                </a:lnTo>
                <a:lnTo>
                  <a:pt x="8911" y="4992"/>
                </a:lnTo>
                <a:lnTo>
                  <a:pt x="8917" y="4971"/>
                </a:lnTo>
                <a:lnTo>
                  <a:pt x="8923" y="4949"/>
                </a:lnTo>
                <a:lnTo>
                  <a:pt x="8661" y="4865"/>
                </a:lnTo>
                <a:close/>
                <a:moveTo>
                  <a:pt x="9449" y="5304"/>
                </a:moveTo>
                <a:lnTo>
                  <a:pt x="9449" y="4580"/>
                </a:lnTo>
                <a:lnTo>
                  <a:pt x="9593" y="4580"/>
                </a:lnTo>
                <a:lnTo>
                  <a:pt x="9615" y="4580"/>
                </a:lnTo>
                <a:lnTo>
                  <a:pt x="9637" y="4583"/>
                </a:lnTo>
                <a:lnTo>
                  <a:pt x="9658" y="4586"/>
                </a:lnTo>
                <a:lnTo>
                  <a:pt x="9678" y="4591"/>
                </a:lnTo>
                <a:lnTo>
                  <a:pt x="9697" y="4599"/>
                </a:lnTo>
                <a:lnTo>
                  <a:pt x="9716" y="4607"/>
                </a:lnTo>
                <a:lnTo>
                  <a:pt x="9734" y="4617"/>
                </a:lnTo>
                <a:lnTo>
                  <a:pt x="9751" y="4628"/>
                </a:lnTo>
                <a:lnTo>
                  <a:pt x="9759" y="4635"/>
                </a:lnTo>
                <a:lnTo>
                  <a:pt x="9768" y="4642"/>
                </a:lnTo>
                <a:lnTo>
                  <a:pt x="9775" y="4651"/>
                </a:lnTo>
                <a:lnTo>
                  <a:pt x="9783" y="4659"/>
                </a:lnTo>
                <a:lnTo>
                  <a:pt x="9790" y="4670"/>
                </a:lnTo>
                <a:lnTo>
                  <a:pt x="9798" y="4680"/>
                </a:lnTo>
                <a:lnTo>
                  <a:pt x="9805" y="4691"/>
                </a:lnTo>
                <a:lnTo>
                  <a:pt x="9811" y="4704"/>
                </a:lnTo>
                <a:lnTo>
                  <a:pt x="9824" y="4730"/>
                </a:lnTo>
                <a:lnTo>
                  <a:pt x="9836" y="4760"/>
                </a:lnTo>
                <a:lnTo>
                  <a:pt x="9847" y="4793"/>
                </a:lnTo>
                <a:lnTo>
                  <a:pt x="9857" y="4829"/>
                </a:lnTo>
                <a:lnTo>
                  <a:pt x="9974" y="5304"/>
                </a:lnTo>
                <a:lnTo>
                  <a:pt x="10255" y="5304"/>
                </a:lnTo>
                <a:lnTo>
                  <a:pt x="10116" y="4760"/>
                </a:lnTo>
                <a:lnTo>
                  <a:pt x="10109" y="4729"/>
                </a:lnTo>
                <a:lnTo>
                  <a:pt x="10101" y="4699"/>
                </a:lnTo>
                <a:lnTo>
                  <a:pt x="10091" y="4672"/>
                </a:lnTo>
                <a:lnTo>
                  <a:pt x="10080" y="4645"/>
                </a:lnTo>
                <a:lnTo>
                  <a:pt x="10070" y="4621"/>
                </a:lnTo>
                <a:lnTo>
                  <a:pt x="10058" y="4597"/>
                </a:lnTo>
                <a:lnTo>
                  <a:pt x="10045" y="4576"/>
                </a:lnTo>
                <a:lnTo>
                  <a:pt x="10032" y="4554"/>
                </a:lnTo>
                <a:lnTo>
                  <a:pt x="10018" y="4535"/>
                </a:lnTo>
                <a:lnTo>
                  <a:pt x="10002" y="4517"/>
                </a:lnTo>
                <a:lnTo>
                  <a:pt x="9984" y="4500"/>
                </a:lnTo>
                <a:lnTo>
                  <a:pt x="9966" y="4486"/>
                </a:lnTo>
                <a:lnTo>
                  <a:pt x="9945" y="4472"/>
                </a:lnTo>
                <a:lnTo>
                  <a:pt x="9924" y="4460"/>
                </a:lnTo>
                <a:lnTo>
                  <a:pt x="9900" y="4450"/>
                </a:lnTo>
                <a:lnTo>
                  <a:pt x="9876" y="4440"/>
                </a:lnTo>
                <a:lnTo>
                  <a:pt x="9895" y="4433"/>
                </a:lnTo>
                <a:lnTo>
                  <a:pt x="9913" y="4424"/>
                </a:lnTo>
                <a:lnTo>
                  <a:pt x="9931" y="4412"/>
                </a:lnTo>
                <a:lnTo>
                  <a:pt x="9948" y="4401"/>
                </a:lnTo>
                <a:lnTo>
                  <a:pt x="9965" y="4386"/>
                </a:lnTo>
                <a:lnTo>
                  <a:pt x="9981" y="4370"/>
                </a:lnTo>
                <a:lnTo>
                  <a:pt x="9996" y="4353"/>
                </a:lnTo>
                <a:lnTo>
                  <a:pt x="10011" y="4333"/>
                </a:lnTo>
                <a:lnTo>
                  <a:pt x="10024" y="4313"/>
                </a:lnTo>
                <a:lnTo>
                  <a:pt x="10038" y="4291"/>
                </a:lnTo>
                <a:lnTo>
                  <a:pt x="10050" y="4267"/>
                </a:lnTo>
                <a:lnTo>
                  <a:pt x="10061" y="4242"/>
                </a:lnTo>
                <a:lnTo>
                  <a:pt x="10072" y="4217"/>
                </a:lnTo>
                <a:lnTo>
                  <a:pt x="10083" y="4189"/>
                </a:lnTo>
                <a:lnTo>
                  <a:pt x="10091" y="4160"/>
                </a:lnTo>
                <a:lnTo>
                  <a:pt x="10099" y="4131"/>
                </a:lnTo>
                <a:lnTo>
                  <a:pt x="10229" y="3638"/>
                </a:lnTo>
                <a:lnTo>
                  <a:pt x="9965" y="3638"/>
                </a:lnTo>
                <a:lnTo>
                  <a:pt x="9842" y="4097"/>
                </a:lnTo>
                <a:lnTo>
                  <a:pt x="9838" y="4115"/>
                </a:lnTo>
                <a:lnTo>
                  <a:pt x="9833" y="4133"/>
                </a:lnTo>
                <a:lnTo>
                  <a:pt x="9826" y="4149"/>
                </a:lnTo>
                <a:lnTo>
                  <a:pt x="9821" y="4165"/>
                </a:lnTo>
                <a:lnTo>
                  <a:pt x="9815" y="4179"/>
                </a:lnTo>
                <a:lnTo>
                  <a:pt x="9807" y="4193"/>
                </a:lnTo>
                <a:lnTo>
                  <a:pt x="9801" y="4206"/>
                </a:lnTo>
                <a:lnTo>
                  <a:pt x="9793" y="4219"/>
                </a:lnTo>
                <a:lnTo>
                  <a:pt x="9777" y="4240"/>
                </a:lnTo>
                <a:lnTo>
                  <a:pt x="9762" y="4260"/>
                </a:lnTo>
                <a:lnTo>
                  <a:pt x="9754" y="4268"/>
                </a:lnTo>
                <a:lnTo>
                  <a:pt x="9746" y="4276"/>
                </a:lnTo>
                <a:lnTo>
                  <a:pt x="9737" y="4283"/>
                </a:lnTo>
                <a:lnTo>
                  <a:pt x="9729" y="4290"/>
                </a:lnTo>
                <a:lnTo>
                  <a:pt x="9711" y="4301"/>
                </a:lnTo>
                <a:lnTo>
                  <a:pt x="9693" y="4312"/>
                </a:lnTo>
                <a:lnTo>
                  <a:pt x="9674" y="4319"/>
                </a:lnTo>
                <a:lnTo>
                  <a:pt x="9656" y="4325"/>
                </a:lnTo>
                <a:lnTo>
                  <a:pt x="9637" y="4329"/>
                </a:lnTo>
                <a:lnTo>
                  <a:pt x="9617" y="4332"/>
                </a:lnTo>
                <a:lnTo>
                  <a:pt x="9598" y="4334"/>
                </a:lnTo>
                <a:lnTo>
                  <a:pt x="9580" y="4334"/>
                </a:lnTo>
                <a:lnTo>
                  <a:pt x="9449" y="4334"/>
                </a:lnTo>
                <a:lnTo>
                  <a:pt x="9449" y="3633"/>
                </a:lnTo>
                <a:lnTo>
                  <a:pt x="9173" y="3633"/>
                </a:lnTo>
                <a:lnTo>
                  <a:pt x="9173" y="5304"/>
                </a:lnTo>
                <a:lnTo>
                  <a:pt x="9449" y="5304"/>
                </a:lnTo>
                <a:close/>
                <a:moveTo>
                  <a:pt x="12038" y="5304"/>
                </a:moveTo>
                <a:lnTo>
                  <a:pt x="12038" y="5046"/>
                </a:lnTo>
                <a:lnTo>
                  <a:pt x="11382" y="5046"/>
                </a:lnTo>
                <a:lnTo>
                  <a:pt x="11382" y="4584"/>
                </a:lnTo>
                <a:lnTo>
                  <a:pt x="11947" y="4584"/>
                </a:lnTo>
                <a:lnTo>
                  <a:pt x="11947" y="4334"/>
                </a:lnTo>
                <a:lnTo>
                  <a:pt x="11382" y="4334"/>
                </a:lnTo>
                <a:lnTo>
                  <a:pt x="11382" y="3888"/>
                </a:lnTo>
                <a:lnTo>
                  <a:pt x="12038" y="3888"/>
                </a:lnTo>
                <a:lnTo>
                  <a:pt x="12038" y="3633"/>
                </a:lnTo>
                <a:lnTo>
                  <a:pt x="11108" y="3633"/>
                </a:lnTo>
                <a:lnTo>
                  <a:pt x="11108" y="5304"/>
                </a:lnTo>
                <a:lnTo>
                  <a:pt x="12038" y="5304"/>
                </a:lnTo>
                <a:close/>
                <a:moveTo>
                  <a:pt x="12535" y="4574"/>
                </a:moveTo>
                <a:lnTo>
                  <a:pt x="12961" y="4574"/>
                </a:lnTo>
                <a:lnTo>
                  <a:pt x="12961" y="4778"/>
                </a:lnTo>
                <a:lnTo>
                  <a:pt x="12960" y="4804"/>
                </a:lnTo>
                <a:lnTo>
                  <a:pt x="12958" y="4830"/>
                </a:lnTo>
                <a:lnTo>
                  <a:pt x="12953" y="4856"/>
                </a:lnTo>
                <a:lnTo>
                  <a:pt x="12948" y="4882"/>
                </a:lnTo>
                <a:lnTo>
                  <a:pt x="12945" y="4894"/>
                </a:lnTo>
                <a:lnTo>
                  <a:pt x="12942" y="4907"/>
                </a:lnTo>
                <a:lnTo>
                  <a:pt x="12937" y="4919"/>
                </a:lnTo>
                <a:lnTo>
                  <a:pt x="12932" y="4930"/>
                </a:lnTo>
                <a:lnTo>
                  <a:pt x="12928" y="4941"/>
                </a:lnTo>
                <a:lnTo>
                  <a:pt x="12923" y="4951"/>
                </a:lnTo>
                <a:lnTo>
                  <a:pt x="12916" y="4962"/>
                </a:lnTo>
                <a:lnTo>
                  <a:pt x="12910" y="4973"/>
                </a:lnTo>
                <a:lnTo>
                  <a:pt x="12902" y="4982"/>
                </a:lnTo>
                <a:lnTo>
                  <a:pt x="12895" y="4991"/>
                </a:lnTo>
                <a:lnTo>
                  <a:pt x="12888" y="5000"/>
                </a:lnTo>
                <a:lnTo>
                  <a:pt x="12878" y="5008"/>
                </a:lnTo>
                <a:lnTo>
                  <a:pt x="12870" y="5016"/>
                </a:lnTo>
                <a:lnTo>
                  <a:pt x="12859" y="5022"/>
                </a:lnTo>
                <a:lnTo>
                  <a:pt x="12848" y="5030"/>
                </a:lnTo>
                <a:lnTo>
                  <a:pt x="12838" y="5036"/>
                </a:lnTo>
                <a:lnTo>
                  <a:pt x="12826" y="5041"/>
                </a:lnTo>
                <a:lnTo>
                  <a:pt x="12813" y="5046"/>
                </a:lnTo>
                <a:lnTo>
                  <a:pt x="12801" y="5050"/>
                </a:lnTo>
                <a:lnTo>
                  <a:pt x="12787" y="5053"/>
                </a:lnTo>
                <a:lnTo>
                  <a:pt x="12772" y="5056"/>
                </a:lnTo>
                <a:lnTo>
                  <a:pt x="12757" y="5058"/>
                </a:lnTo>
                <a:lnTo>
                  <a:pt x="12741" y="5059"/>
                </a:lnTo>
                <a:lnTo>
                  <a:pt x="12724" y="5059"/>
                </a:lnTo>
                <a:lnTo>
                  <a:pt x="12703" y="5058"/>
                </a:lnTo>
                <a:lnTo>
                  <a:pt x="12682" y="5056"/>
                </a:lnTo>
                <a:lnTo>
                  <a:pt x="12662" y="5052"/>
                </a:lnTo>
                <a:lnTo>
                  <a:pt x="12643" y="5046"/>
                </a:lnTo>
                <a:lnTo>
                  <a:pt x="12625" y="5038"/>
                </a:lnTo>
                <a:lnTo>
                  <a:pt x="12607" y="5029"/>
                </a:lnTo>
                <a:lnTo>
                  <a:pt x="12591" y="5017"/>
                </a:lnTo>
                <a:lnTo>
                  <a:pt x="12575" y="5004"/>
                </a:lnTo>
                <a:lnTo>
                  <a:pt x="12560" y="4990"/>
                </a:lnTo>
                <a:lnTo>
                  <a:pt x="12546" y="4975"/>
                </a:lnTo>
                <a:lnTo>
                  <a:pt x="12535" y="4958"/>
                </a:lnTo>
                <a:lnTo>
                  <a:pt x="12524" y="4940"/>
                </a:lnTo>
                <a:lnTo>
                  <a:pt x="12516" y="4921"/>
                </a:lnTo>
                <a:lnTo>
                  <a:pt x="12508" y="4900"/>
                </a:lnTo>
                <a:lnTo>
                  <a:pt x="12502" y="4878"/>
                </a:lnTo>
                <a:lnTo>
                  <a:pt x="12497" y="4855"/>
                </a:lnTo>
                <a:lnTo>
                  <a:pt x="12233" y="4937"/>
                </a:lnTo>
                <a:lnTo>
                  <a:pt x="12238" y="4959"/>
                </a:lnTo>
                <a:lnTo>
                  <a:pt x="12244" y="4981"/>
                </a:lnTo>
                <a:lnTo>
                  <a:pt x="12250" y="5002"/>
                </a:lnTo>
                <a:lnTo>
                  <a:pt x="12257" y="5022"/>
                </a:lnTo>
                <a:lnTo>
                  <a:pt x="12266" y="5043"/>
                </a:lnTo>
                <a:lnTo>
                  <a:pt x="12274" y="5062"/>
                </a:lnTo>
                <a:lnTo>
                  <a:pt x="12284" y="5080"/>
                </a:lnTo>
                <a:lnTo>
                  <a:pt x="12293" y="5098"/>
                </a:lnTo>
                <a:lnTo>
                  <a:pt x="12305" y="5115"/>
                </a:lnTo>
                <a:lnTo>
                  <a:pt x="12317" y="5131"/>
                </a:lnTo>
                <a:lnTo>
                  <a:pt x="12328" y="5147"/>
                </a:lnTo>
                <a:lnTo>
                  <a:pt x="12342" y="5163"/>
                </a:lnTo>
                <a:lnTo>
                  <a:pt x="12355" y="5178"/>
                </a:lnTo>
                <a:lnTo>
                  <a:pt x="12370" y="5192"/>
                </a:lnTo>
                <a:lnTo>
                  <a:pt x="12384" y="5206"/>
                </a:lnTo>
                <a:lnTo>
                  <a:pt x="12400" y="5218"/>
                </a:lnTo>
                <a:lnTo>
                  <a:pt x="12417" y="5230"/>
                </a:lnTo>
                <a:lnTo>
                  <a:pt x="12434" y="5242"/>
                </a:lnTo>
                <a:lnTo>
                  <a:pt x="12451" y="5252"/>
                </a:lnTo>
                <a:lnTo>
                  <a:pt x="12469" y="5263"/>
                </a:lnTo>
                <a:lnTo>
                  <a:pt x="12488" y="5271"/>
                </a:lnTo>
                <a:lnTo>
                  <a:pt x="12507" y="5280"/>
                </a:lnTo>
                <a:lnTo>
                  <a:pt x="12526" y="5287"/>
                </a:lnTo>
                <a:lnTo>
                  <a:pt x="12546" y="5293"/>
                </a:lnTo>
                <a:lnTo>
                  <a:pt x="12567" y="5300"/>
                </a:lnTo>
                <a:lnTo>
                  <a:pt x="12588" y="5305"/>
                </a:lnTo>
                <a:lnTo>
                  <a:pt x="12610" y="5309"/>
                </a:lnTo>
                <a:lnTo>
                  <a:pt x="12631" y="5313"/>
                </a:lnTo>
                <a:lnTo>
                  <a:pt x="12655" y="5316"/>
                </a:lnTo>
                <a:lnTo>
                  <a:pt x="12677" y="5317"/>
                </a:lnTo>
                <a:lnTo>
                  <a:pt x="12701" y="5319"/>
                </a:lnTo>
                <a:lnTo>
                  <a:pt x="12724" y="5319"/>
                </a:lnTo>
                <a:lnTo>
                  <a:pt x="12757" y="5318"/>
                </a:lnTo>
                <a:lnTo>
                  <a:pt x="12789" y="5316"/>
                </a:lnTo>
                <a:lnTo>
                  <a:pt x="12819" y="5313"/>
                </a:lnTo>
                <a:lnTo>
                  <a:pt x="12848" y="5308"/>
                </a:lnTo>
                <a:lnTo>
                  <a:pt x="12876" y="5302"/>
                </a:lnTo>
                <a:lnTo>
                  <a:pt x="12903" y="5296"/>
                </a:lnTo>
                <a:lnTo>
                  <a:pt x="12929" y="5287"/>
                </a:lnTo>
                <a:lnTo>
                  <a:pt x="12954" y="5277"/>
                </a:lnTo>
                <a:lnTo>
                  <a:pt x="12978" y="5266"/>
                </a:lnTo>
                <a:lnTo>
                  <a:pt x="13001" y="5254"/>
                </a:lnTo>
                <a:lnTo>
                  <a:pt x="13022" y="5241"/>
                </a:lnTo>
                <a:lnTo>
                  <a:pt x="13042" y="5227"/>
                </a:lnTo>
                <a:lnTo>
                  <a:pt x="13062" y="5212"/>
                </a:lnTo>
                <a:lnTo>
                  <a:pt x="13080" y="5196"/>
                </a:lnTo>
                <a:lnTo>
                  <a:pt x="13097" y="5179"/>
                </a:lnTo>
                <a:lnTo>
                  <a:pt x="13114" y="5161"/>
                </a:lnTo>
                <a:lnTo>
                  <a:pt x="13129" y="5143"/>
                </a:lnTo>
                <a:lnTo>
                  <a:pt x="13143" y="5123"/>
                </a:lnTo>
                <a:lnTo>
                  <a:pt x="13157" y="5103"/>
                </a:lnTo>
                <a:lnTo>
                  <a:pt x="13168" y="5083"/>
                </a:lnTo>
                <a:lnTo>
                  <a:pt x="13179" y="5061"/>
                </a:lnTo>
                <a:lnTo>
                  <a:pt x="13189" y="5038"/>
                </a:lnTo>
                <a:lnTo>
                  <a:pt x="13198" y="5015"/>
                </a:lnTo>
                <a:lnTo>
                  <a:pt x="13206" y="4992"/>
                </a:lnTo>
                <a:lnTo>
                  <a:pt x="13214" y="4966"/>
                </a:lnTo>
                <a:lnTo>
                  <a:pt x="13219" y="4942"/>
                </a:lnTo>
                <a:lnTo>
                  <a:pt x="13224" y="4916"/>
                </a:lnTo>
                <a:lnTo>
                  <a:pt x="13229" y="4890"/>
                </a:lnTo>
                <a:lnTo>
                  <a:pt x="13232" y="4864"/>
                </a:lnTo>
                <a:lnTo>
                  <a:pt x="13235" y="4836"/>
                </a:lnTo>
                <a:lnTo>
                  <a:pt x="13236" y="4810"/>
                </a:lnTo>
                <a:lnTo>
                  <a:pt x="13236" y="4781"/>
                </a:lnTo>
                <a:lnTo>
                  <a:pt x="13236" y="4154"/>
                </a:lnTo>
                <a:lnTo>
                  <a:pt x="13236" y="4131"/>
                </a:lnTo>
                <a:lnTo>
                  <a:pt x="13235" y="4106"/>
                </a:lnTo>
                <a:lnTo>
                  <a:pt x="13233" y="4082"/>
                </a:lnTo>
                <a:lnTo>
                  <a:pt x="13231" y="4059"/>
                </a:lnTo>
                <a:lnTo>
                  <a:pt x="13228" y="4034"/>
                </a:lnTo>
                <a:lnTo>
                  <a:pt x="13223" y="4010"/>
                </a:lnTo>
                <a:lnTo>
                  <a:pt x="13219" y="3987"/>
                </a:lnTo>
                <a:lnTo>
                  <a:pt x="13214" y="3962"/>
                </a:lnTo>
                <a:lnTo>
                  <a:pt x="13208" y="3939"/>
                </a:lnTo>
                <a:lnTo>
                  <a:pt x="13200" y="3916"/>
                </a:lnTo>
                <a:lnTo>
                  <a:pt x="13192" y="3894"/>
                </a:lnTo>
                <a:lnTo>
                  <a:pt x="13182" y="3871"/>
                </a:lnTo>
                <a:lnTo>
                  <a:pt x="13171" y="3850"/>
                </a:lnTo>
                <a:lnTo>
                  <a:pt x="13161" y="3830"/>
                </a:lnTo>
                <a:lnTo>
                  <a:pt x="13148" y="3810"/>
                </a:lnTo>
                <a:lnTo>
                  <a:pt x="13134" y="3791"/>
                </a:lnTo>
                <a:lnTo>
                  <a:pt x="13120" y="3773"/>
                </a:lnTo>
                <a:lnTo>
                  <a:pt x="13104" y="3755"/>
                </a:lnTo>
                <a:lnTo>
                  <a:pt x="13087" y="3738"/>
                </a:lnTo>
                <a:lnTo>
                  <a:pt x="13068" y="3722"/>
                </a:lnTo>
                <a:lnTo>
                  <a:pt x="13049" y="3707"/>
                </a:lnTo>
                <a:lnTo>
                  <a:pt x="13027" y="3693"/>
                </a:lnTo>
                <a:lnTo>
                  <a:pt x="13005" y="3681"/>
                </a:lnTo>
                <a:lnTo>
                  <a:pt x="12982" y="3668"/>
                </a:lnTo>
                <a:lnTo>
                  <a:pt x="12958" y="3657"/>
                </a:lnTo>
                <a:lnTo>
                  <a:pt x="12930" y="3648"/>
                </a:lnTo>
                <a:lnTo>
                  <a:pt x="12902" y="3639"/>
                </a:lnTo>
                <a:lnTo>
                  <a:pt x="12873" y="3633"/>
                </a:lnTo>
                <a:lnTo>
                  <a:pt x="12841" y="3628"/>
                </a:lnTo>
                <a:lnTo>
                  <a:pt x="12808" y="3625"/>
                </a:lnTo>
                <a:lnTo>
                  <a:pt x="12773" y="3623"/>
                </a:lnTo>
                <a:lnTo>
                  <a:pt x="12737" y="3621"/>
                </a:lnTo>
                <a:lnTo>
                  <a:pt x="12711" y="3623"/>
                </a:lnTo>
                <a:lnTo>
                  <a:pt x="12685" y="3624"/>
                </a:lnTo>
                <a:lnTo>
                  <a:pt x="12661" y="3626"/>
                </a:lnTo>
                <a:lnTo>
                  <a:pt x="12637" y="3629"/>
                </a:lnTo>
                <a:lnTo>
                  <a:pt x="12613" y="3633"/>
                </a:lnTo>
                <a:lnTo>
                  <a:pt x="12591" y="3637"/>
                </a:lnTo>
                <a:lnTo>
                  <a:pt x="12569" y="3644"/>
                </a:lnTo>
                <a:lnTo>
                  <a:pt x="12548" y="3650"/>
                </a:lnTo>
                <a:lnTo>
                  <a:pt x="12526" y="3657"/>
                </a:lnTo>
                <a:lnTo>
                  <a:pt x="12506" y="3666"/>
                </a:lnTo>
                <a:lnTo>
                  <a:pt x="12487" y="3675"/>
                </a:lnTo>
                <a:lnTo>
                  <a:pt x="12468" y="3685"/>
                </a:lnTo>
                <a:lnTo>
                  <a:pt x="12450" y="3696"/>
                </a:lnTo>
                <a:lnTo>
                  <a:pt x="12432" y="3706"/>
                </a:lnTo>
                <a:lnTo>
                  <a:pt x="12416" y="3718"/>
                </a:lnTo>
                <a:lnTo>
                  <a:pt x="12399" y="3731"/>
                </a:lnTo>
                <a:lnTo>
                  <a:pt x="12384" y="3744"/>
                </a:lnTo>
                <a:lnTo>
                  <a:pt x="12370" y="3758"/>
                </a:lnTo>
                <a:lnTo>
                  <a:pt x="12355" y="3772"/>
                </a:lnTo>
                <a:lnTo>
                  <a:pt x="12342" y="3787"/>
                </a:lnTo>
                <a:lnTo>
                  <a:pt x="12329" y="3803"/>
                </a:lnTo>
                <a:lnTo>
                  <a:pt x="12317" y="3818"/>
                </a:lnTo>
                <a:lnTo>
                  <a:pt x="12306" y="3835"/>
                </a:lnTo>
                <a:lnTo>
                  <a:pt x="12295" y="3852"/>
                </a:lnTo>
                <a:lnTo>
                  <a:pt x="12285" y="3869"/>
                </a:lnTo>
                <a:lnTo>
                  <a:pt x="12276" y="3887"/>
                </a:lnTo>
                <a:lnTo>
                  <a:pt x="12268" y="3906"/>
                </a:lnTo>
                <a:lnTo>
                  <a:pt x="12259" y="3924"/>
                </a:lnTo>
                <a:lnTo>
                  <a:pt x="12252" y="3943"/>
                </a:lnTo>
                <a:lnTo>
                  <a:pt x="12246" y="3963"/>
                </a:lnTo>
                <a:lnTo>
                  <a:pt x="12240" y="3983"/>
                </a:lnTo>
                <a:lnTo>
                  <a:pt x="12235" y="4004"/>
                </a:lnTo>
                <a:lnTo>
                  <a:pt x="12495" y="4087"/>
                </a:lnTo>
                <a:lnTo>
                  <a:pt x="12499" y="4068"/>
                </a:lnTo>
                <a:lnTo>
                  <a:pt x="12504" y="4049"/>
                </a:lnTo>
                <a:lnTo>
                  <a:pt x="12512" y="4030"/>
                </a:lnTo>
                <a:lnTo>
                  <a:pt x="12521" y="4012"/>
                </a:lnTo>
                <a:lnTo>
                  <a:pt x="12531" y="3993"/>
                </a:lnTo>
                <a:lnTo>
                  <a:pt x="12542" y="3976"/>
                </a:lnTo>
                <a:lnTo>
                  <a:pt x="12556" y="3960"/>
                </a:lnTo>
                <a:lnTo>
                  <a:pt x="12570" y="3945"/>
                </a:lnTo>
                <a:lnTo>
                  <a:pt x="12586" y="3932"/>
                </a:lnTo>
                <a:lnTo>
                  <a:pt x="12603" y="3920"/>
                </a:lnTo>
                <a:lnTo>
                  <a:pt x="12621" y="3908"/>
                </a:lnTo>
                <a:lnTo>
                  <a:pt x="12641" y="3899"/>
                </a:lnTo>
                <a:lnTo>
                  <a:pt x="12651" y="3895"/>
                </a:lnTo>
                <a:lnTo>
                  <a:pt x="12662" y="3891"/>
                </a:lnTo>
                <a:lnTo>
                  <a:pt x="12674" y="3888"/>
                </a:lnTo>
                <a:lnTo>
                  <a:pt x="12684" y="3885"/>
                </a:lnTo>
                <a:lnTo>
                  <a:pt x="12697" y="3883"/>
                </a:lnTo>
                <a:lnTo>
                  <a:pt x="12709" y="3882"/>
                </a:lnTo>
                <a:lnTo>
                  <a:pt x="12721" y="3881"/>
                </a:lnTo>
                <a:lnTo>
                  <a:pt x="12734" y="3881"/>
                </a:lnTo>
                <a:lnTo>
                  <a:pt x="12752" y="3881"/>
                </a:lnTo>
                <a:lnTo>
                  <a:pt x="12768" y="3882"/>
                </a:lnTo>
                <a:lnTo>
                  <a:pt x="12783" y="3884"/>
                </a:lnTo>
                <a:lnTo>
                  <a:pt x="12798" y="3886"/>
                </a:lnTo>
                <a:lnTo>
                  <a:pt x="12811" y="3889"/>
                </a:lnTo>
                <a:lnTo>
                  <a:pt x="12825" y="3894"/>
                </a:lnTo>
                <a:lnTo>
                  <a:pt x="12837" y="3898"/>
                </a:lnTo>
                <a:lnTo>
                  <a:pt x="12848" y="3904"/>
                </a:lnTo>
                <a:lnTo>
                  <a:pt x="12859" y="3909"/>
                </a:lnTo>
                <a:lnTo>
                  <a:pt x="12870" y="3916"/>
                </a:lnTo>
                <a:lnTo>
                  <a:pt x="12879" y="3923"/>
                </a:lnTo>
                <a:lnTo>
                  <a:pt x="12889" y="3930"/>
                </a:lnTo>
                <a:lnTo>
                  <a:pt x="12896" y="3938"/>
                </a:lnTo>
                <a:lnTo>
                  <a:pt x="12905" y="3945"/>
                </a:lnTo>
                <a:lnTo>
                  <a:pt x="12912" y="3955"/>
                </a:lnTo>
                <a:lnTo>
                  <a:pt x="12918" y="3963"/>
                </a:lnTo>
                <a:lnTo>
                  <a:pt x="12925" y="3973"/>
                </a:lnTo>
                <a:lnTo>
                  <a:pt x="12930" y="3983"/>
                </a:lnTo>
                <a:lnTo>
                  <a:pt x="12934" y="3993"/>
                </a:lnTo>
                <a:lnTo>
                  <a:pt x="12940" y="4004"/>
                </a:lnTo>
                <a:lnTo>
                  <a:pt x="12943" y="4014"/>
                </a:lnTo>
                <a:lnTo>
                  <a:pt x="12947" y="4025"/>
                </a:lnTo>
                <a:lnTo>
                  <a:pt x="12949" y="4037"/>
                </a:lnTo>
                <a:lnTo>
                  <a:pt x="12952" y="4047"/>
                </a:lnTo>
                <a:lnTo>
                  <a:pt x="12955" y="4071"/>
                </a:lnTo>
                <a:lnTo>
                  <a:pt x="12959" y="4095"/>
                </a:lnTo>
                <a:lnTo>
                  <a:pt x="12960" y="4118"/>
                </a:lnTo>
                <a:lnTo>
                  <a:pt x="12961" y="4142"/>
                </a:lnTo>
                <a:lnTo>
                  <a:pt x="12961" y="4325"/>
                </a:lnTo>
                <a:lnTo>
                  <a:pt x="12535" y="4325"/>
                </a:lnTo>
                <a:lnTo>
                  <a:pt x="12535" y="4574"/>
                </a:lnTo>
                <a:close/>
                <a:moveTo>
                  <a:pt x="14252" y="4865"/>
                </a:moveTo>
                <a:lnTo>
                  <a:pt x="14248" y="4887"/>
                </a:lnTo>
                <a:lnTo>
                  <a:pt x="14241" y="4907"/>
                </a:lnTo>
                <a:lnTo>
                  <a:pt x="14233" y="4926"/>
                </a:lnTo>
                <a:lnTo>
                  <a:pt x="14224" y="4944"/>
                </a:lnTo>
                <a:lnTo>
                  <a:pt x="14214" y="4961"/>
                </a:lnTo>
                <a:lnTo>
                  <a:pt x="14201" y="4977"/>
                </a:lnTo>
                <a:lnTo>
                  <a:pt x="14188" y="4991"/>
                </a:lnTo>
                <a:lnTo>
                  <a:pt x="14174" y="5004"/>
                </a:lnTo>
                <a:lnTo>
                  <a:pt x="14157" y="5016"/>
                </a:lnTo>
                <a:lnTo>
                  <a:pt x="14141" y="5027"/>
                </a:lnTo>
                <a:lnTo>
                  <a:pt x="14123" y="5035"/>
                </a:lnTo>
                <a:lnTo>
                  <a:pt x="14104" y="5043"/>
                </a:lnTo>
                <a:lnTo>
                  <a:pt x="14085" y="5048"/>
                </a:lnTo>
                <a:lnTo>
                  <a:pt x="14064" y="5052"/>
                </a:lnTo>
                <a:lnTo>
                  <a:pt x="14043" y="5054"/>
                </a:lnTo>
                <a:lnTo>
                  <a:pt x="14022" y="5055"/>
                </a:lnTo>
                <a:lnTo>
                  <a:pt x="14007" y="5054"/>
                </a:lnTo>
                <a:lnTo>
                  <a:pt x="13992" y="5053"/>
                </a:lnTo>
                <a:lnTo>
                  <a:pt x="13979" y="5052"/>
                </a:lnTo>
                <a:lnTo>
                  <a:pt x="13966" y="5050"/>
                </a:lnTo>
                <a:lnTo>
                  <a:pt x="13953" y="5047"/>
                </a:lnTo>
                <a:lnTo>
                  <a:pt x="13941" y="5044"/>
                </a:lnTo>
                <a:lnTo>
                  <a:pt x="13929" y="5039"/>
                </a:lnTo>
                <a:lnTo>
                  <a:pt x="13917" y="5034"/>
                </a:lnTo>
                <a:lnTo>
                  <a:pt x="13907" y="5029"/>
                </a:lnTo>
                <a:lnTo>
                  <a:pt x="13896" y="5023"/>
                </a:lnTo>
                <a:lnTo>
                  <a:pt x="13887" y="5017"/>
                </a:lnTo>
                <a:lnTo>
                  <a:pt x="13877" y="5010"/>
                </a:lnTo>
                <a:lnTo>
                  <a:pt x="13867" y="5002"/>
                </a:lnTo>
                <a:lnTo>
                  <a:pt x="13859" y="4995"/>
                </a:lnTo>
                <a:lnTo>
                  <a:pt x="13851" y="4986"/>
                </a:lnTo>
                <a:lnTo>
                  <a:pt x="13843" y="4978"/>
                </a:lnTo>
                <a:lnTo>
                  <a:pt x="13836" y="4968"/>
                </a:lnTo>
                <a:lnTo>
                  <a:pt x="13829" y="4959"/>
                </a:lnTo>
                <a:lnTo>
                  <a:pt x="13823" y="4949"/>
                </a:lnTo>
                <a:lnTo>
                  <a:pt x="13817" y="4939"/>
                </a:lnTo>
                <a:lnTo>
                  <a:pt x="13811" y="4928"/>
                </a:lnTo>
                <a:lnTo>
                  <a:pt x="13807" y="4918"/>
                </a:lnTo>
                <a:lnTo>
                  <a:pt x="13803" y="4906"/>
                </a:lnTo>
                <a:lnTo>
                  <a:pt x="13799" y="4894"/>
                </a:lnTo>
                <a:lnTo>
                  <a:pt x="13792" y="4870"/>
                </a:lnTo>
                <a:lnTo>
                  <a:pt x="13788" y="4844"/>
                </a:lnTo>
                <a:lnTo>
                  <a:pt x="13785" y="4819"/>
                </a:lnTo>
                <a:lnTo>
                  <a:pt x="13784" y="4793"/>
                </a:lnTo>
                <a:lnTo>
                  <a:pt x="13784" y="4128"/>
                </a:lnTo>
                <a:lnTo>
                  <a:pt x="13785" y="4106"/>
                </a:lnTo>
                <a:lnTo>
                  <a:pt x="13788" y="4085"/>
                </a:lnTo>
                <a:lnTo>
                  <a:pt x="13792" y="4063"/>
                </a:lnTo>
                <a:lnTo>
                  <a:pt x="13799" y="4042"/>
                </a:lnTo>
                <a:lnTo>
                  <a:pt x="13807" y="4021"/>
                </a:lnTo>
                <a:lnTo>
                  <a:pt x="13817" y="4001"/>
                </a:lnTo>
                <a:lnTo>
                  <a:pt x="13828" y="3981"/>
                </a:lnTo>
                <a:lnTo>
                  <a:pt x="13842" y="3963"/>
                </a:lnTo>
                <a:lnTo>
                  <a:pt x="13849" y="3955"/>
                </a:lnTo>
                <a:lnTo>
                  <a:pt x="13857" y="3948"/>
                </a:lnTo>
                <a:lnTo>
                  <a:pt x="13865" y="3939"/>
                </a:lnTo>
                <a:lnTo>
                  <a:pt x="13875" y="3932"/>
                </a:lnTo>
                <a:lnTo>
                  <a:pt x="13883" y="3925"/>
                </a:lnTo>
                <a:lnTo>
                  <a:pt x="13894" y="3919"/>
                </a:lnTo>
                <a:lnTo>
                  <a:pt x="13905" y="3913"/>
                </a:lnTo>
                <a:lnTo>
                  <a:pt x="13915" y="3907"/>
                </a:lnTo>
                <a:lnTo>
                  <a:pt x="13927" y="3902"/>
                </a:lnTo>
                <a:lnTo>
                  <a:pt x="13938" y="3898"/>
                </a:lnTo>
                <a:lnTo>
                  <a:pt x="13951" y="3894"/>
                </a:lnTo>
                <a:lnTo>
                  <a:pt x="13964" y="3891"/>
                </a:lnTo>
                <a:lnTo>
                  <a:pt x="13978" y="3888"/>
                </a:lnTo>
                <a:lnTo>
                  <a:pt x="13991" y="3887"/>
                </a:lnTo>
                <a:lnTo>
                  <a:pt x="14006" y="3886"/>
                </a:lnTo>
                <a:lnTo>
                  <a:pt x="14022" y="3886"/>
                </a:lnTo>
                <a:lnTo>
                  <a:pt x="14035" y="3886"/>
                </a:lnTo>
                <a:lnTo>
                  <a:pt x="14048" y="3887"/>
                </a:lnTo>
                <a:lnTo>
                  <a:pt x="14060" y="3888"/>
                </a:lnTo>
                <a:lnTo>
                  <a:pt x="14072" y="3889"/>
                </a:lnTo>
                <a:lnTo>
                  <a:pt x="14084" y="3893"/>
                </a:lnTo>
                <a:lnTo>
                  <a:pt x="14094" y="3895"/>
                </a:lnTo>
                <a:lnTo>
                  <a:pt x="14105" y="3899"/>
                </a:lnTo>
                <a:lnTo>
                  <a:pt x="14115" y="3902"/>
                </a:lnTo>
                <a:lnTo>
                  <a:pt x="14135" y="3912"/>
                </a:lnTo>
                <a:lnTo>
                  <a:pt x="14153" y="3922"/>
                </a:lnTo>
                <a:lnTo>
                  <a:pt x="14170" y="3934"/>
                </a:lnTo>
                <a:lnTo>
                  <a:pt x="14185" y="3947"/>
                </a:lnTo>
                <a:lnTo>
                  <a:pt x="14199" y="3961"/>
                </a:lnTo>
                <a:lnTo>
                  <a:pt x="14211" y="3976"/>
                </a:lnTo>
                <a:lnTo>
                  <a:pt x="14221" y="3992"/>
                </a:lnTo>
                <a:lnTo>
                  <a:pt x="14231" y="4008"/>
                </a:lnTo>
                <a:lnTo>
                  <a:pt x="14238" y="4025"/>
                </a:lnTo>
                <a:lnTo>
                  <a:pt x="14246" y="4042"/>
                </a:lnTo>
                <a:lnTo>
                  <a:pt x="14251" y="4060"/>
                </a:lnTo>
                <a:lnTo>
                  <a:pt x="14255" y="4078"/>
                </a:lnTo>
                <a:lnTo>
                  <a:pt x="14517" y="3991"/>
                </a:lnTo>
                <a:lnTo>
                  <a:pt x="14512" y="3972"/>
                </a:lnTo>
                <a:lnTo>
                  <a:pt x="14505" y="3953"/>
                </a:lnTo>
                <a:lnTo>
                  <a:pt x="14498" y="3934"/>
                </a:lnTo>
                <a:lnTo>
                  <a:pt x="14490" y="3916"/>
                </a:lnTo>
                <a:lnTo>
                  <a:pt x="14483" y="3898"/>
                </a:lnTo>
                <a:lnTo>
                  <a:pt x="14474" y="3880"/>
                </a:lnTo>
                <a:lnTo>
                  <a:pt x="14465" y="3863"/>
                </a:lnTo>
                <a:lnTo>
                  <a:pt x="14454" y="3846"/>
                </a:lnTo>
                <a:lnTo>
                  <a:pt x="14444" y="3830"/>
                </a:lnTo>
                <a:lnTo>
                  <a:pt x="14432" y="3814"/>
                </a:lnTo>
                <a:lnTo>
                  <a:pt x="14420" y="3798"/>
                </a:lnTo>
                <a:lnTo>
                  <a:pt x="14408" y="3783"/>
                </a:lnTo>
                <a:lnTo>
                  <a:pt x="14394" y="3769"/>
                </a:lnTo>
                <a:lnTo>
                  <a:pt x="14380" y="3755"/>
                </a:lnTo>
                <a:lnTo>
                  <a:pt x="14365" y="3741"/>
                </a:lnTo>
                <a:lnTo>
                  <a:pt x="14349" y="3727"/>
                </a:lnTo>
                <a:lnTo>
                  <a:pt x="14334" y="3715"/>
                </a:lnTo>
                <a:lnTo>
                  <a:pt x="14317" y="3702"/>
                </a:lnTo>
                <a:lnTo>
                  <a:pt x="14300" y="3691"/>
                </a:lnTo>
                <a:lnTo>
                  <a:pt x="14282" y="3681"/>
                </a:lnTo>
                <a:lnTo>
                  <a:pt x="14264" y="3671"/>
                </a:lnTo>
                <a:lnTo>
                  <a:pt x="14245" y="3663"/>
                </a:lnTo>
                <a:lnTo>
                  <a:pt x="14224" y="3655"/>
                </a:lnTo>
                <a:lnTo>
                  <a:pt x="14204" y="3648"/>
                </a:lnTo>
                <a:lnTo>
                  <a:pt x="14184" y="3642"/>
                </a:lnTo>
                <a:lnTo>
                  <a:pt x="14163" y="3636"/>
                </a:lnTo>
                <a:lnTo>
                  <a:pt x="14141" y="3632"/>
                </a:lnTo>
                <a:lnTo>
                  <a:pt x="14119" y="3628"/>
                </a:lnTo>
                <a:lnTo>
                  <a:pt x="14095" y="3626"/>
                </a:lnTo>
                <a:lnTo>
                  <a:pt x="14071" y="3624"/>
                </a:lnTo>
                <a:lnTo>
                  <a:pt x="14046" y="3623"/>
                </a:lnTo>
                <a:lnTo>
                  <a:pt x="14022" y="3621"/>
                </a:lnTo>
                <a:lnTo>
                  <a:pt x="13989" y="3623"/>
                </a:lnTo>
                <a:lnTo>
                  <a:pt x="13959" y="3625"/>
                </a:lnTo>
                <a:lnTo>
                  <a:pt x="13928" y="3628"/>
                </a:lnTo>
                <a:lnTo>
                  <a:pt x="13899" y="3632"/>
                </a:lnTo>
                <a:lnTo>
                  <a:pt x="13871" y="3638"/>
                </a:lnTo>
                <a:lnTo>
                  <a:pt x="13844" y="3646"/>
                </a:lnTo>
                <a:lnTo>
                  <a:pt x="13819" y="3654"/>
                </a:lnTo>
                <a:lnTo>
                  <a:pt x="13793" y="3665"/>
                </a:lnTo>
                <a:lnTo>
                  <a:pt x="13770" y="3677"/>
                </a:lnTo>
                <a:lnTo>
                  <a:pt x="13748" y="3688"/>
                </a:lnTo>
                <a:lnTo>
                  <a:pt x="13727" y="3701"/>
                </a:lnTo>
                <a:lnTo>
                  <a:pt x="13705" y="3716"/>
                </a:lnTo>
                <a:lnTo>
                  <a:pt x="13686" y="3731"/>
                </a:lnTo>
                <a:lnTo>
                  <a:pt x="13668" y="3745"/>
                </a:lnTo>
                <a:lnTo>
                  <a:pt x="13650" y="3762"/>
                </a:lnTo>
                <a:lnTo>
                  <a:pt x="13634" y="3780"/>
                </a:lnTo>
                <a:lnTo>
                  <a:pt x="13619" y="3798"/>
                </a:lnTo>
                <a:lnTo>
                  <a:pt x="13605" y="3817"/>
                </a:lnTo>
                <a:lnTo>
                  <a:pt x="13591" y="3837"/>
                </a:lnTo>
                <a:lnTo>
                  <a:pt x="13578" y="3858"/>
                </a:lnTo>
                <a:lnTo>
                  <a:pt x="13568" y="3879"/>
                </a:lnTo>
                <a:lnTo>
                  <a:pt x="13557" y="3900"/>
                </a:lnTo>
                <a:lnTo>
                  <a:pt x="13548" y="3922"/>
                </a:lnTo>
                <a:lnTo>
                  <a:pt x="13539" y="3945"/>
                </a:lnTo>
                <a:lnTo>
                  <a:pt x="13532" y="3969"/>
                </a:lnTo>
                <a:lnTo>
                  <a:pt x="13525" y="3993"/>
                </a:lnTo>
                <a:lnTo>
                  <a:pt x="13520" y="4016"/>
                </a:lnTo>
                <a:lnTo>
                  <a:pt x="13516" y="4041"/>
                </a:lnTo>
                <a:lnTo>
                  <a:pt x="13513" y="4064"/>
                </a:lnTo>
                <a:lnTo>
                  <a:pt x="13509" y="4088"/>
                </a:lnTo>
                <a:lnTo>
                  <a:pt x="13508" y="4113"/>
                </a:lnTo>
                <a:lnTo>
                  <a:pt x="13508" y="4138"/>
                </a:lnTo>
                <a:lnTo>
                  <a:pt x="13508" y="4786"/>
                </a:lnTo>
                <a:lnTo>
                  <a:pt x="13508" y="4814"/>
                </a:lnTo>
                <a:lnTo>
                  <a:pt x="13509" y="4841"/>
                </a:lnTo>
                <a:lnTo>
                  <a:pt x="13513" y="4869"/>
                </a:lnTo>
                <a:lnTo>
                  <a:pt x="13516" y="4895"/>
                </a:lnTo>
                <a:lnTo>
                  <a:pt x="13520" y="4921"/>
                </a:lnTo>
                <a:lnTo>
                  <a:pt x="13525" y="4946"/>
                </a:lnTo>
                <a:lnTo>
                  <a:pt x="13532" y="4972"/>
                </a:lnTo>
                <a:lnTo>
                  <a:pt x="13539" y="4996"/>
                </a:lnTo>
                <a:lnTo>
                  <a:pt x="13548" y="5020"/>
                </a:lnTo>
                <a:lnTo>
                  <a:pt x="13557" y="5043"/>
                </a:lnTo>
                <a:lnTo>
                  <a:pt x="13568" y="5066"/>
                </a:lnTo>
                <a:lnTo>
                  <a:pt x="13579" y="5087"/>
                </a:lnTo>
                <a:lnTo>
                  <a:pt x="13591" y="5107"/>
                </a:lnTo>
                <a:lnTo>
                  <a:pt x="13605" y="5127"/>
                </a:lnTo>
                <a:lnTo>
                  <a:pt x="13620" y="5146"/>
                </a:lnTo>
                <a:lnTo>
                  <a:pt x="13635" y="5165"/>
                </a:lnTo>
                <a:lnTo>
                  <a:pt x="13652" y="5182"/>
                </a:lnTo>
                <a:lnTo>
                  <a:pt x="13669" y="5199"/>
                </a:lnTo>
                <a:lnTo>
                  <a:pt x="13688" y="5215"/>
                </a:lnTo>
                <a:lnTo>
                  <a:pt x="13708" y="5230"/>
                </a:lnTo>
                <a:lnTo>
                  <a:pt x="13729" y="5243"/>
                </a:lnTo>
                <a:lnTo>
                  <a:pt x="13750" y="5255"/>
                </a:lnTo>
                <a:lnTo>
                  <a:pt x="13772" y="5267"/>
                </a:lnTo>
                <a:lnTo>
                  <a:pt x="13796" y="5278"/>
                </a:lnTo>
                <a:lnTo>
                  <a:pt x="13821" y="5287"/>
                </a:lnTo>
                <a:lnTo>
                  <a:pt x="13846" y="5296"/>
                </a:lnTo>
                <a:lnTo>
                  <a:pt x="13873" y="5303"/>
                </a:lnTo>
                <a:lnTo>
                  <a:pt x="13900" y="5308"/>
                </a:lnTo>
                <a:lnTo>
                  <a:pt x="13929" y="5314"/>
                </a:lnTo>
                <a:lnTo>
                  <a:pt x="13960" y="5317"/>
                </a:lnTo>
                <a:lnTo>
                  <a:pt x="13990" y="5318"/>
                </a:lnTo>
                <a:lnTo>
                  <a:pt x="14022" y="5319"/>
                </a:lnTo>
                <a:lnTo>
                  <a:pt x="14045" y="5319"/>
                </a:lnTo>
                <a:lnTo>
                  <a:pt x="14068" y="5318"/>
                </a:lnTo>
                <a:lnTo>
                  <a:pt x="14090" y="5316"/>
                </a:lnTo>
                <a:lnTo>
                  <a:pt x="14112" y="5313"/>
                </a:lnTo>
                <a:lnTo>
                  <a:pt x="14133" y="5309"/>
                </a:lnTo>
                <a:lnTo>
                  <a:pt x="14155" y="5305"/>
                </a:lnTo>
                <a:lnTo>
                  <a:pt x="14175" y="5300"/>
                </a:lnTo>
                <a:lnTo>
                  <a:pt x="14196" y="5295"/>
                </a:lnTo>
                <a:lnTo>
                  <a:pt x="14215" y="5288"/>
                </a:lnTo>
                <a:lnTo>
                  <a:pt x="14234" y="5281"/>
                </a:lnTo>
                <a:lnTo>
                  <a:pt x="14253" y="5273"/>
                </a:lnTo>
                <a:lnTo>
                  <a:pt x="14272" y="5264"/>
                </a:lnTo>
                <a:lnTo>
                  <a:pt x="14290" y="5254"/>
                </a:lnTo>
                <a:lnTo>
                  <a:pt x="14307" y="5245"/>
                </a:lnTo>
                <a:lnTo>
                  <a:pt x="14324" y="5233"/>
                </a:lnTo>
                <a:lnTo>
                  <a:pt x="14341" y="5221"/>
                </a:lnTo>
                <a:lnTo>
                  <a:pt x="14358" y="5209"/>
                </a:lnTo>
                <a:lnTo>
                  <a:pt x="14373" y="5196"/>
                </a:lnTo>
                <a:lnTo>
                  <a:pt x="14388" y="5182"/>
                </a:lnTo>
                <a:lnTo>
                  <a:pt x="14401" y="5169"/>
                </a:lnTo>
                <a:lnTo>
                  <a:pt x="14415" y="5154"/>
                </a:lnTo>
                <a:lnTo>
                  <a:pt x="14428" y="5138"/>
                </a:lnTo>
                <a:lnTo>
                  <a:pt x="14439" y="5122"/>
                </a:lnTo>
                <a:lnTo>
                  <a:pt x="14450" y="5105"/>
                </a:lnTo>
                <a:lnTo>
                  <a:pt x="14461" y="5088"/>
                </a:lnTo>
                <a:lnTo>
                  <a:pt x="14470" y="5070"/>
                </a:lnTo>
                <a:lnTo>
                  <a:pt x="14480" y="5051"/>
                </a:lnTo>
                <a:lnTo>
                  <a:pt x="14488" y="5032"/>
                </a:lnTo>
                <a:lnTo>
                  <a:pt x="14496" y="5012"/>
                </a:lnTo>
                <a:lnTo>
                  <a:pt x="14503" y="4992"/>
                </a:lnTo>
                <a:lnTo>
                  <a:pt x="14508" y="4971"/>
                </a:lnTo>
                <a:lnTo>
                  <a:pt x="14514" y="4949"/>
                </a:lnTo>
                <a:lnTo>
                  <a:pt x="14252" y="4865"/>
                </a:lnTo>
                <a:close/>
                <a:moveTo>
                  <a:pt x="3299" y="893"/>
                </a:moveTo>
                <a:lnTo>
                  <a:pt x="3325" y="895"/>
                </a:lnTo>
                <a:lnTo>
                  <a:pt x="3353" y="898"/>
                </a:lnTo>
                <a:lnTo>
                  <a:pt x="3378" y="903"/>
                </a:lnTo>
                <a:lnTo>
                  <a:pt x="3404" y="911"/>
                </a:lnTo>
                <a:lnTo>
                  <a:pt x="3428" y="920"/>
                </a:lnTo>
                <a:lnTo>
                  <a:pt x="3451" y="931"/>
                </a:lnTo>
                <a:lnTo>
                  <a:pt x="3475" y="943"/>
                </a:lnTo>
                <a:lnTo>
                  <a:pt x="3496" y="957"/>
                </a:lnTo>
                <a:lnTo>
                  <a:pt x="3516" y="972"/>
                </a:lnTo>
                <a:lnTo>
                  <a:pt x="3535" y="989"/>
                </a:lnTo>
                <a:lnTo>
                  <a:pt x="3554" y="1007"/>
                </a:lnTo>
                <a:lnTo>
                  <a:pt x="3570" y="1026"/>
                </a:lnTo>
                <a:lnTo>
                  <a:pt x="3586" y="1047"/>
                </a:lnTo>
                <a:lnTo>
                  <a:pt x="3600" y="1068"/>
                </a:lnTo>
                <a:lnTo>
                  <a:pt x="3612" y="1091"/>
                </a:lnTo>
                <a:lnTo>
                  <a:pt x="3623" y="1115"/>
                </a:lnTo>
                <a:lnTo>
                  <a:pt x="4640" y="873"/>
                </a:lnTo>
                <a:lnTo>
                  <a:pt x="4596" y="826"/>
                </a:lnTo>
                <a:lnTo>
                  <a:pt x="4553" y="781"/>
                </a:lnTo>
                <a:lnTo>
                  <a:pt x="4507" y="737"/>
                </a:lnTo>
                <a:lnTo>
                  <a:pt x="4462" y="694"/>
                </a:lnTo>
                <a:lnTo>
                  <a:pt x="4414" y="651"/>
                </a:lnTo>
                <a:lnTo>
                  <a:pt x="4366" y="610"/>
                </a:lnTo>
                <a:lnTo>
                  <a:pt x="4318" y="571"/>
                </a:lnTo>
                <a:lnTo>
                  <a:pt x="4267" y="532"/>
                </a:lnTo>
                <a:lnTo>
                  <a:pt x="4216" y="495"/>
                </a:lnTo>
                <a:lnTo>
                  <a:pt x="4164" y="457"/>
                </a:lnTo>
                <a:lnTo>
                  <a:pt x="4112" y="423"/>
                </a:lnTo>
                <a:lnTo>
                  <a:pt x="4058" y="389"/>
                </a:lnTo>
                <a:lnTo>
                  <a:pt x="4003" y="356"/>
                </a:lnTo>
                <a:lnTo>
                  <a:pt x="3948" y="325"/>
                </a:lnTo>
                <a:lnTo>
                  <a:pt x="3892" y="294"/>
                </a:lnTo>
                <a:lnTo>
                  <a:pt x="3835" y="266"/>
                </a:lnTo>
                <a:lnTo>
                  <a:pt x="3778" y="238"/>
                </a:lnTo>
                <a:lnTo>
                  <a:pt x="3719" y="213"/>
                </a:lnTo>
                <a:lnTo>
                  <a:pt x="3660" y="187"/>
                </a:lnTo>
                <a:lnTo>
                  <a:pt x="3600" y="164"/>
                </a:lnTo>
                <a:lnTo>
                  <a:pt x="3539" y="143"/>
                </a:lnTo>
                <a:lnTo>
                  <a:pt x="3478" y="122"/>
                </a:lnTo>
                <a:lnTo>
                  <a:pt x="3416" y="103"/>
                </a:lnTo>
                <a:lnTo>
                  <a:pt x="3354" y="86"/>
                </a:lnTo>
                <a:lnTo>
                  <a:pt x="3290" y="70"/>
                </a:lnTo>
                <a:lnTo>
                  <a:pt x="3227" y="55"/>
                </a:lnTo>
                <a:lnTo>
                  <a:pt x="3162" y="42"/>
                </a:lnTo>
                <a:lnTo>
                  <a:pt x="3097" y="31"/>
                </a:lnTo>
                <a:lnTo>
                  <a:pt x="3032" y="21"/>
                </a:lnTo>
                <a:lnTo>
                  <a:pt x="2966" y="13"/>
                </a:lnTo>
                <a:lnTo>
                  <a:pt x="2899" y="6"/>
                </a:lnTo>
                <a:lnTo>
                  <a:pt x="2833" y="1"/>
                </a:lnTo>
                <a:lnTo>
                  <a:pt x="3209" y="903"/>
                </a:lnTo>
                <a:lnTo>
                  <a:pt x="3230" y="899"/>
                </a:lnTo>
                <a:lnTo>
                  <a:pt x="3252" y="896"/>
                </a:lnTo>
                <a:lnTo>
                  <a:pt x="3275" y="893"/>
                </a:lnTo>
                <a:lnTo>
                  <a:pt x="3299" y="893"/>
                </a:lnTo>
                <a:close/>
                <a:moveTo>
                  <a:pt x="2934" y="1292"/>
                </a:moveTo>
                <a:lnTo>
                  <a:pt x="460" y="1163"/>
                </a:lnTo>
                <a:lnTo>
                  <a:pt x="432" y="1203"/>
                </a:lnTo>
                <a:lnTo>
                  <a:pt x="407" y="1243"/>
                </a:lnTo>
                <a:lnTo>
                  <a:pt x="381" y="1284"/>
                </a:lnTo>
                <a:lnTo>
                  <a:pt x="356" y="1326"/>
                </a:lnTo>
                <a:lnTo>
                  <a:pt x="333" y="1368"/>
                </a:lnTo>
                <a:lnTo>
                  <a:pt x="309" y="1412"/>
                </a:lnTo>
                <a:lnTo>
                  <a:pt x="287" y="1454"/>
                </a:lnTo>
                <a:lnTo>
                  <a:pt x="265" y="1497"/>
                </a:lnTo>
                <a:lnTo>
                  <a:pt x="245" y="1542"/>
                </a:lnTo>
                <a:lnTo>
                  <a:pt x="225" y="1586"/>
                </a:lnTo>
                <a:lnTo>
                  <a:pt x="206" y="1631"/>
                </a:lnTo>
                <a:lnTo>
                  <a:pt x="186" y="1676"/>
                </a:lnTo>
                <a:lnTo>
                  <a:pt x="168" y="1722"/>
                </a:lnTo>
                <a:lnTo>
                  <a:pt x="153" y="1768"/>
                </a:lnTo>
                <a:lnTo>
                  <a:pt x="136" y="1815"/>
                </a:lnTo>
                <a:lnTo>
                  <a:pt x="121" y="1862"/>
                </a:lnTo>
                <a:lnTo>
                  <a:pt x="107" y="1909"/>
                </a:lnTo>
                <a:lnTo>
                  <a:pt x="93" y="1957"/>
                </a:lnTo>
                <a:lnTo>
                  <a:pt x="81" y="2005"/>
                </a:lnTo>
                <a:lnTo>
                  <a:pt x="69" y="2053"/>
                </a:lnTo>
                <a:lnTo>
                  <a:pt x="58" y="2102"/>
                </a:lnTo>
                <a:lnTo>
                  <a:pt x="48" y="2151"/>
                </a:lnTo>
                <a:lnTo>
                  <a:pt x="39" y="2200"/>
                </a:lnTo>
                <a:lnTo>
                  <a:pt x="31" y="2250"/>
                </a:lnTo>
                <a:lnTo>
                  <a:pt x="23" y="2300"/>
                </a:lnTo>
                <a:lnTo>
                  <a:pt x="18" y="2351"/>
                </a:lnTo>
                <a:lnTo>
                  <a:pt x="13" y="2401"/>
                </a:lnTo>
                <a:lnTo>
                  <a:pt x="7" y="2451"/>
                </a:lnTo>
                <a:lnTo>
                  <a:pt x="4" y="2503"/>
                </a:lnTo>
                <a:lnTo>
                  <a:pt x="2" y="2554"/>
                </a:lnTo>
                <a:lnTo>
                  <a:pt x="0" y="2606"/>
                </a:lnTo>
                <a:lnTo>
                  <a:pt x="0" y="2658"/>
                </a:lnTo>
                <a:lnTo>
                  <a:pt x="1" y="2714"/>
                </a:lnTo>
                <a:lnTo>
                  <a:pt x="2" y="2769"/>
                </a:lnTo>
                <a:lnTo>
                  <a:pt x="5" y="2825"/>
                </a:lnTo>
                <a:lnTo>
                  <a:pt x="10" y="2880"/>
                </a:lnTo>
                <a:lnTo>
                  <a:pt x="15" y="2934"/>
                </a:lnTo>
                <a:lnTo>
                  <a:pt x="21" y="2989"/>
                </a:lnTo>
                <a:lnTo>
                  <a:pt x="29" y="3043"/>
                </a:lnTo>
                <a:lnTo>
                  <a:pt x="37" y="3096"/>
                </a:lnTo>
                <a:lnTo>
                  <a:pt x="2954" y="1382"/>
                </a:lnTo>
                <a:lnTo>
                  <a:pt x="2947" y="1361"/>
                </a:lnTo>
                <a:lnTo>
                  <a:pt x="2942" y="1338"/>
                </a:lnTo>
                <a:lnTo>
                  <a:pt x="2937" y="1315"/>
                </a:lnTo>
                <a:lnTo>
                  <a:pt x="2934" y="1292"/>
                </a:lnTo>
                <a:close/>
                <a:moveTo>
                  <a:pt x="3649" y="1268"/>
                </a:moveTo>
                <a:lnTo>
                  <a:pt x="3647" y="1293"/>
                </a:lnTo>
                <a:lnTo>
                  <a:pt x="3644" y="1318"/>
                </a:lnTo>
                <a:lnTo>
                  <a:pt x="3639" y="1343"/>
                </a:lnTo>
                <a:lnTo>
                  <a:pt x="3631" y="1367"/>
                </a:lnTo>
                <a:lnTo>
                  <a:pt x="3623" y="1390"/>
                </a:lnTo>
                <a:lnTo>
                  <a:pt x="3613" y="1413"/>
                </a:lnTo>
                <a:lnTo>
                  <a:pt x="3602" y="1434"/>
                </a:lnTo>
                <a:lnTo>
                  <a:pt x="3589" y="1455"/>
                </a:lnTo>
                <a:lnTo>
                  <a:pt x="5294" y="3072"/>
                </a:lnTo>
                <a:lnTo>
                  <a:pt x="5302" y="3021"/>
                </a:lnTo>
                <a:lnTo>
                  <a:pt x="5308" y="2970"/>
                </a:lnTo>
                <a:lnTo>
                  <a:pt x="5314" y="2919"/>
                </a:lnTo>
                <a:lnTo>
                  <a:pt x="5319" y="2868"/>
                </a:lnTo>
                <a:lnTo>
                  <a:pt x="5322" y="2816"/>
                </a:lnTo>
                <a:lnTo>
                  <a:pt x="5325" y="2763"/>
                </a:lnTo>
                <a:lnTo>
                  <a:pt x="5326" y="2711"/>
                </a:lnTo>
                <a:lnTo>
                  <a:pt x="5327" y="2658"/>
                </a:lnTo>
                <a:lnTo>
                  <a:pt x="5326" y="2604"/>
                </a:lnTo>
                <a:lnTo>
                  <a:pt x="5325" y="2551"/>
                </a:lnTo>
                <a:lnTo>
                  <a:pt x="5322" y="2498"/>
                </a:lnTo>
                <a:lnTo>
                  <a:pt x="5319" y="2445"/>
                </a:lnTo>
                <a:lnTo>
                  <a:pt x="5314" y="2393"/>
                </a:lnTo>
                <a:lnTo>
                  <a:pt x="5308" y="2341"/>
                </a:lnTo>
                <a:lnTo>
                  <a:pt x="5302" y="2289"/>
                </a:lnTo>
                <a:lnTo>
                  <a:pt x="5293" y="2237"/>
                </a:lnTo>
                <a:lnTo>
                  <a:pt x="5285" y="2187"/>
                </a:lnTo>
                <a:lnTo>
                  <a:pt x="5275" y="2136"/>
                </a:lnTo>
                <a:lnTo>
                  <a:pt x="5265" y="2086"/>
                </a:lnTo>
                <a:lnTo>
                  <a:pt x="5253" y="2035"/>
                </a:lnTo>
                <a:lnTo>
                  <a:pt x="5241" y="1985"/>
                </a:lnTo>
                <a:lnTo>
                  <a:pt x="5228" y="1937"/>
                </a:lnTo>
                <a:lnTo>
                  <a:pt x="5213" y="1888"/>
                </a:lnTo>
                <a:lnTo>
                  <a:pt x="5198" y="1839"/>
                </a:lnTo>
                <a:lnTo>
                  <a:pt x="5182" y="1791"/>
                </a:lnTo>
                <a:lnTo>
                  <a:pt x="5165" y="1743"/>
                </a:lnTo>
                <a:lnTo>
                  <a:pt x="5147" y="1696"/>
                </a:lnTo>
                <a:lnTo>
                  <a:pt x="5128" y="1649"/>
                </a:lnTo>
                <a:lnTo>
                  <a:pt x="5109" y="1602"/>
                </a:lnTo>
                <a:lnTo>
                  <a:pt x="5088" y="1557"/>
                </a:lnTo>
                <a:lnTo>
                  <a:pt x="5067" y="1511"/>
                </a:lnTo>
                <a:lnTo>
                  <a:pt x="5046" y="1467"/>
                </a:lnTo>
                <a:lnTo>
                  <a:pt x="5022" y="1421"/>
                </a:lnTo>
                <a:lnTo>
                  <a:pt x="4999" y="1378"/>
                </a:lnTo>
                <a:lnTo>
                  <a:pt x="4973" y="1334"/>
                </a:lnTo>
                <a:lnTo>
                  <a:pt x="4949" y="1291"/>
                </a:lnTo>
                <a:lnTo>
                  <a:pt x="4923" y="1248"/>
                </a:lnTo>
                <a:lnTo>
                  <a:pt x="4896" y="1206"/>
                </a:lnTo>
                <a:lnTo>
                  <a:pt x="4869" y="1165"/>
                </a:lnTo>
                <a:lnTo>
                  <a:pt x="4840" y="1125"/>
                </a:lnTo>
                <a:lnTo>
                  <a:pt x="3649" y="1268"/>
                </a:lnTo>
                <a:close/>
                <a:moveTo>
                  <a:pt x="3065" y="974"/>
                </a:moveTo>
                <a:lnTo>
                  <a:pt x="2507" y="0"/>
                </a:lnTo>
                <a:lnTo>
                  <a:pt x="2440" y="5"/>
                </a:lnTo>
                <a:lnTo>
                  <a:pt x="2372" y="12"/>
                </a:lnTo>
                <a:lnTo>
                  <a:pt x="2305" y="19"/>
                </a:lnTo>
                <a:lnTo>
                  <a:pt x="2239" y="29"/>
                </a:lnTo>
                <a:lnTo>
                  <a:pt x="2174" y="40"/>
                </a:lnTo>
                <a:lnTo>
                  <a:pt x="2108" y="53"/>
                </a:lnTo>
                <a:lnTo>
                  <a:pt x="2043" y="68"/>
                </a:lnTo>
                <a:lnTo>
                  <a:pt x="1980" y="84"/>
                </a:lnTo>
                <a:lnTo>
                  <a:pt x="1916" y="102"/>
                </a:lnTo>
                <a:lnTo>
                  <a:pt x="1854" y="121"/>
                </a:lnTo>
                <a:lnTo>
                  <a:pt x="1791" y="141"/>
                </a:lnTo>
                <a:lnTo>
                  <a:pt x="1730" y="163"/>
                </a:lnTo>
                <a:lnTo>
                  <a:pt x="1669" y="186"/>
                </a:lnTo>
                <a:lnTo>
                  <a:pt x="1609" y="212"/>
                </a:lnTo>
                <a:lnTo>
                  <a:pt x="1551" y="238"/>
                </a:lnTo>
                <a:lnTo>
                  <a:pt x="1492" y="266"/>
                </a:lnTo>
                <a:lnTo>
                  <a:pt x="1434" y="295"/>
                </a:lnTo>
                <a:lnTo>
                  <a:pt x="1377" y="325"/>
                </a:lnTo>
                <a:lnTo>
                  <a:pt x="1322" y="357"/>
                </a:lnTo>
                <a:lnTo>
                  <a:pt x="1267" y="391"/>
                </a:lnTo>
                <a:lnTo>
                  <a:pt x="1212" y="425"/>
                </a:lnTo>
                <a:lnTo>
                  <a:pt x="1159" y="461"/>
                </a:lnTo>
                <a:lnTo>
                  <a:pt x="1107" y="498"/>
                </a:lnTo>
                <a:lnTo>
                  <a:pt x="1055" y="535"/>
                </a:lnTo>
                <a:lnTo>
                  <a:pt x="1004" y="575"/>
                </a:lnTo>
                <a:lnTo>
                  <a:pt x="954" y="615"/>
                </a:lnTo>
                <a:lnTo>
                  <a:pt x="907" y="657"/>
                </a:lnTo>
                <a:lnTo>
                  <a:pt x="859" y="700"/>
                </a:lnTo>
                <a:lnTo>
                  <a:pt x="812" y="743"/>
                </a:lnTo>
                <a:lnTo>
                  <a:pt x="767" y="788"/>
                </a:lnTo>
                <a:lnTo>
                  <a:pt x="722" y="834"/>
                </a:lnTo>
                <a:lnTo>
                  <a:pt x="679" y="881"/>
                </a:lnTo>
                <a:lnTo>
                  <a:pt x="2945" y="1153"/>
                </a:lnTo>
                <a:lnTo>
                  <a:pt x="2949" y="1139"/>
                </a:lnTo>
                <a:lnTo>
                  <a:pt x="2954" y="1127"/>
                </a:lnTo>
                <a:lnTo>
                  <a:pt x="2960" y="1114"/>
                </a:lnTo>
                <a:lnTo>
                  <a:pt x="2965" y="1101"/>
                </a:lnTo>
                <a:lnTo>
                  <a:pt x="2978" y="1077"/>
                </a:lnTo>
                <a:lnTo>
                  <a:pt x="2991" y="1054"/>
                </a:lnTo>
                <a:lnTo>
                  <a:pt x="3007" y="1032"/>
                </a:lnTo>
                <a:lnTo>
                  <a:pt x="3024" y="1011"/>
                </a:lnTo>
                <a:lnTo>
                  <a:pt x="3043" y="992"/>
                </a:lnTo>
                <a:lnTo>
                  <a:pt x="3065" y="974"/>
                </a:lnTo>
                <a:close/>
                <a:moveTo>
                  <a:pt x="3405" y="1593"/>
                </a:moveTo>
                <a:lnTo>
                  <a:pt x="3950" y="4990"/>
                </a:lnTo>
                <a:lnTo>
                  <a:pt x="4007" y="4958"/>
                </a:lnTo>
                <a:lnTo>
                  <a:pt x="4062" y="4924"/>
                </a:lnTo>
                <a:lnTo>
                  <a:pt x="4118" y="4889"/>
                </a:lnTo>
                <a:lnTo>
                  <a:pt x="4171" y="4853"/>
                </a:lnTo>
                <a:lnTo>
                  <a:pt x="4223" y="4816"/>
                </a:lnTo>
                <a:lnTo>
                  <a:pt x="4275" y="4777"/>
                </a:lnTo>
                <a:lnTo>
                  <a:pt x="4326" y="4738"/>
                </a:lnTo>
                <a:lnTo>
                  <a:pt x="4376" y="4696"/>
                </a:lnTo>
                <a:lnTo>
                  <a:pt x="4425" y="4654"/>
                </a:lnTo>
                <a:lnTo>
                  <a:pt x="4473" y="4612"/>
                </a:lnTo>
                <a:lnTo>
                  <a:pt x="4520" y="4567"/>
                </a:lnTo>
                <a:lnTo>
                  <a:pt x="4566" y="4522"/>
                </a:lnTo>
                <a:lnTo>
                  <a:pt x="4610" y="4475"/>
                </a:lnTo>
                <a:lnTo>
                  <a:pt x="4654" y="4427"/>
                </a:lnTo>
                <a:lnTo>
                  <a:pt x="4696" y="4378"/>
                </a:lnTo>
                <a:lnTo>
                  <a:pt x="4737" y="4329"/>
                </a:lnTo>
                <a:lnTo>
                  <a:pt x="4776" y="4278"/>
                </a:lnTo>
                <a:lnTo>
                  <a:pt x="4816" y="4226"/>
                </a:lnTo>
                <a:lnTo>
                  <a:pt x="4853" y="4173"/>
                </a:lnTo>
                <a:lnTo>
                  <a:pt x="4890" y="4119"/>
                </a:lnTo>
                <a:lnTo>
                  <a:pt x="4925" y="4065"/>
                </a:lnTo>
                <a:lnTo>
                  <a:pt x="4958" y="4009"/>
                </a:lnTo>
                <a:lnTo>
                  <a:pt x="4990" y="3953"/>
                </a:lnTo>
                <a:lnTo>
                  <a:pt x="5021" y="3896"/>
                </a:lnTo>
                <a:lnTo>
                  <a:pt x="5051" y="3837"/>
                </a:lnTo>
                <a:lnTo>
                  <a:pt x="5079" y="3779"/>
                </a:lnTo>
                <a:lnTo>
                  <a:pt x="5106" y="3719"/>
                </a:lnTo>
                <a:lnTo>
                  <a:pt x="5131" y="3659"/>
                </a:lnTo>
                <a:lnTo>
                  <a:pt x="5155" y="3598"/>
                </a:lnTo>
                <a:lnTo>
                  <a:pt x="5178" y="3536"/>
                </a:lnTo>
                <a:lnTo>
                  <a:pt x="5198" y="3473"/>
                </a:lnTo>
                <a:lnTo>
                  <a:pt x="5218" y="3410"/>
                </a:lnTo>
                <a:lnTo>
                  <a:pt x="3490" y="1552"/>
                </a:lnTo>
                <a:lnTo>
                  <a:pt x="3470" y="1564"/>
                </a:lnTo>
                <a:lnTo>
                  <a:pt x="3449" y="1576"/>
                </a:lnTo>
                <a:lnTo>
                  <a:pt x="3427" y="1585"/>
                </a:lnTo>
                <a:lnTo>
                  <a:pt x="3405" y="1593"/>
                </a:lnTo>
                <a:close/>
                <a:moveTo>
                  <a:pt x="3026" y="1496"/>
                </a:moveTo>
                <a:lnTo>
                  <a:pt x="110" y="3417"/>
                </a:lnTo>
                <a:lnTo>
                  <a:pt x="129" y="3480"/>
                </a:lnTo>
                <a:lnTo>
                  <a:pt x="150" y="3542"/>
                </a:lnTo>
                <a:lnTo>
                  <a:pt x="173" y="3603"/>
                </a:lnTo>
                <a:lnTo>
                  <a:pt x="197" y="3664"/>
                </a:lnTo>
                <a:lnTo>
                  <a:pt x="222" y="3723"/>
                </a:lnTo>
                <a:lnTo>
                  <a:pt x="249" y="3782"/>
                </a:lnTo>
                <a:lnTo>
                  <a:pt x="278" y="3841"/>
                </a:lnTo>
                <a:lnTo>
                  <a:pt x="306" y="3899"/>
                </a:lnTo>
                <a:lnTo>
                  <a:pt x="337" y="3955"/>
                </a:lnTo>
                <a:lnTo>
                  <a:pt x="370" y="4011"/>
                </a:lnTo>
                <a:lnTo>
                  <a:pt x="403" y="4066"/>
                </a:lnTo>
                <a:lnTo>
                  <a:pt x="437" y="4120"/>
                </a:lnTo>
                <a:lnTo>
                  <a:pt x="474" y="4173"/>
                </a:lnTo>
                <a:lnTo>
                  <a:pt x="511" y="4226"/>
                </a:lnTo>
                <a:lnTo>
                  <a:pt x="550" y="4277"/>
                </a:lnTo>
                <a:lnTo>
                  <a:pt x="589" y="4328"/>
                </a:lnTo>
                <a:lnTo>
                  <a:pt x="630" y="4376"/>
                </a:lnTo>
                <a:lnTo>
                  <a:pt x="672" y="4425"/>
                </a:lnTo>
                <a:lnTo>
                  <a:pt x="715" y="4473"/>
                </a:lnTo>
                <a:lnTo>
                  <a:pt x="760" y="4519"/>
                </a:lnTo>
                <a:lnTo>
                  <a:pt x="804" y="4564"/>
                </a:lnTo>
                <a:lnTo>
                  <a:pt x="851" y="4608"/>
                </a:lnTo>
                <a:lnTo>
                  <a:pt x="898" y="4652"/>
                </a:lnTo>
                <a:lnTo>
                  <a:pt x="947" y="4693"/>
                </a:lnTo>
                <a:lnTo>
                  <a:pt x="996" y="4734"/>
                </a:lnTo>
                <a:lnTo>
                  <a:pt x="1047" y="4774"/>
                </a:lnTo>
                <a:lnTo>
                  <a:pt x="1097" y="4812"/>
                </a:lnTo>
                <a:lnTo>
                  <a:pt x="1150" y="4849"/>
                </a:lnTo>
                <a:lnTo>
                  <a:pt x="1203" y="4885"/>
                </a:lnTo>
                <a:lnTo>
                  <a:pt x="1257" y="4920"/>
                </a:lnTo>
                <a:lnTo>
                  <a:pt x="1312" y="4953"/>
                </a:lnTo>
                <a:lnTo>
                  <a:pt x="1369" y="4985"/>
                </a:lnTo>
                <a:lnTo>
                  <a:pt x="3080" y="1545"/>
                </a:lnTo>
                <a:lnTo>
                  <a:pt x="3066" y="1533"/>
                </a:lnTo>
                <a:lnTo>
                  <a:pt x="3052" y="1522"/>
                </a:lnTo>
                <a:lnTo>
                  <a:pt x="3039" y="1509"/>
                </a:lnTo>
                <a:lnTo>
                  <a:pt x="3026" y="1496"/>
                </a:lnTo>
                <a:close/>
                <a:moveTo>
                  <a:pt x="3201" y="1601"/>
                </a:moveTo>
                <a:lnTo>
                  <a:pt x="1649" y="5122"/>
                </a:lnTo>
                <a:lnTo>
                  <a:pt x="1709" y="5145"/>
                </a:lnTo>
                <a:lnTo>
                  <a:pt x="1768" y="5166"/>
                </a:lnTo>
                <a:lnTo>
                  <a:pt x="1828" y="5188"/>
                </a:lnTo>
                <a:lnTo>
                  <a:pt x="1889" y="5207"/>
                </a:lnTo>
                <a:lnTo>
                  <a:pt x="1951" y="5225"/>
                </a:lnTo>
                <a:lnTo>
                  <a:pt x="2013" y="5241"/>
                </a:lnTo>
                <a:lnTo>
                  <a:pt x="2075" y="5255"/>
                </a:lnTo>
                <a:lnTo>
                  <a:pt x="2139" y="5269"/>
                </a:lnTo>
                <a:lnTo>
                  <a:pt x="2202" y="5281"/>
                </a:lnTo>
                <a:lnTo>
                  <a:pt x="2267" y="5291"/>
                </a:lnTo>
                <a:lnTo>
                  <a:pt x="2332" y="5301"/>
                </a:lnTo>
                <a:lnTo>
                  <a:pt x="2397" y="5308"/>
                </a:lnTo>
                <a:lnTo>
                  <a:pt x="2463" y="5314"/>
                </a:lnTo>
                <a:lnTo>
                  <a:pt x="2530" y="5318"/>
                </a:lnTo>
                <a:lnTo>
                  <a:pt x="2596" y="5320"/>
                </a:lnTo>
                <a:lnTo>
                  <a:pt x="2664" y="5321"/>
                </a:lnTo>
                <a:lnTo>
                  <a:pt x="2730" y="5320"/>
                </a:lnTo>
                <a:lnTo>
                  <a:pt x="2794" y="5318"/>
                </a:lnTo>
                <a:lnTo>
                  <a:pt x="2859" y="5314"/>
                </a:lnTo>
                <a:lnTo>
                  <a:pt x="2924" y="5308"/>
                </a:lnTo>
                <a:lnTo>
                  <a:pt x="2987" y="5301"/>
                </a:lnTo>
                <a:lnTo>
                  <a:pt x="3051" y="5292"/>
                </a:lnTo>
                <a:lnTo>
                  <a:pt x="3114" y="5283"/>
                </a:lnTo>
                <a:lnTo>
                  <a:pt x="3177" y="5271"/>
                </a:lnTo>
                <a:lnTo>
                  <a:pt x="3238" y="5259"/>
                </a:lnTo>
                <a:lnTo>
                  <a:pt x="3300" y="5244"/>
                </a:lnTo>
                <a:lnTo>
                  <a:pt x="3361" y="5228"/>
                </a:lnTo>
                <a:lnTo>
                  <a:pt x="3422" y="5211"/>
                </a:lnTo>
                <a:lnTo>
                  <a:pt x="3481" y="5193"/>
                </a:lnTo>
                <a:lnTo>
                  <a:pt x="3540" y="5173"/>
                </a:lnTo>
                <a:lnTo>
                  <a:pt x="3598" y="5152"/>
                </a:lnTo>
                <a:lnTo>
                  <a:pt x="3657" y="5128"/>
                </a:lnTo>
                <a:lnTo>
                  <a:pt x="3271" y="1612"/>
                </a:lnTo>
                <a:lnTo>
                  <a:pt x="3253" y="1610"/>
                </a:lnTo>
                <a:lnTo>
                  <a:pt x="3235" y="1607"/>
                </a:lnTo>
                <a:lnTo>
                  <a:pt x="3218" y="1605"/>
                </a:lnTo>
                <a:lnTo>
                  <a:pt x="3201" y="1601"/>
                </a:lnTo>
                <a:close/>
                <a:moveTo>
                  <a:pt x="16582" y="956"/>
                </a:moveTo>
                <a:lnTo>
                  <a:pt x="16025" y="2088"/>
                </a:lnTo>
                <a:lnTo>
                  <a:pt x="16019" y="2088"/>
                </a:lnTo>
                <a:lnTo>
                  <a:pt x="16019" y="956"/>
                </a:lnTo>
                <a:lnTo>
                  <a:pt x="15615" y="956"/>
                </a:lnTo>
                <a:lnTo>
                  <a:pt x="15615" y="2905"/>
                </a:lnTo>
                <a:lnTo>
                  <a:pt x="15997" y="2905"/>
                </a:lnTo>
                <a:lnTo>
                  <a:pt x="16540" y="1845"/>
                </a:lnTo>
                <a:lnTo>
                  <a:pt x="16543" y="1845"/>
                </a:lnTo>
                <a:lnTo>
                  <a:pt x="16543" y="2905"/>
                </a:lnTo>
                <a:lnTo>
                  <a:pt x="16949" y="2905"/>
                </a:lnTo>
                <a:lnTo>
                  <a:pt x="16949" y="956"/>
                </a:lnTo>
                <a:lnTo>
                  <a:pt x="16582" y="956"/>
                </a:lnTo>
                <a:close/>
                <a:moveTo>
                  <a:pt x="14046" y="1326"/>
                </a:moveTo>
                <a:lnTo>
                  <a:pt x="14464" y="1326"/>
                </a:lnTo>
                <a:lnTo>
                  <a:pt x="14464" y="2905"/>
                </a:lnTo>
                <a:lnTo>
                  <a:pt x="14867" y="2905"/>
                </a:lnTo>
                <a:lnTo>
                  <a:pt x="14867" y="1326"/>
                </a:lnTo>
                <a:lnTo>
                  <a:pt x="15285" y="1326"/>
                </a:lnTo>
                <a:lnTo>
                  <a:pt x="15285" y="956"/>
                </a:lnTo>
                <a:lnTo>
                  <a:pt x="14046" y="956"/>
                </a:lnTo>
                <a:lnTo>
                  <a:pt x="14046" y="1326"/>
                </a:lnTo>
                <a:close/>
                <a:moveTo>
                  <a:pt x="12688" y="2905"/>
                </a:moveTo>
                <a:lnTo>
                  <a:pt x="13823" y="2905"/>
                </a:lnTo>
                <a:lnTo>
                  <a:pt x="13823" y="2521"/>
                </a:lnTo>
                <a:lnTo>
                  <a:pt x="13094" y="2521"/>
                </a:lnTo>
                <a:lnTo>
                  <a:pt x="13094" y="2107"/>
                </a:lnTo>
                <a:lnTo>
                  <a:pt x="13721" y="2107"/>
                </a:lnTo>
                <a:lnTo>
                  <a:pt x="13721" y="1734"/>
                </a:lnTo>
                <a:lnTo>
                  <a:pt x="13094" y="1734"/>
                </a:lnTo>
                <a:lnTo>
                  <a:pt x="13094" y="1332"/>
                </a:lnTo>
                <a:lnTo>
                  <a:pt x="13823" y="1332"/>
                </a:lnTo>
                <a:lnTo>
                  <a:pt x="13823" y="956"/>
                </a:lnTo>
                <a:lnTo>
                  <a:pt x="12688" y="956"/>
                </a:lnTo>
                <a:lnTo>
                  <a:pt x="12688" y="2905"/>
                </a:lnTo>
                <a:close/>
                <a:moveTo>
                  <a:pt x="11481" y="1478"/>
                </a:moveTo>
                <a:lnTo>
                  <a:pt x="11487" y="1460"/>
                </a:lnTo>
                <a:lnTo>
                  <a:pt x="11496" y="1442"/>
                </a:lnTo>
                <a:lnTo>
                  <a:pt x="11505" y="1425"/>
                </a:lnTo>
                <a:lnTo>
                  <a:pt x="11517" y="1408"/>
                </a:lnTo>
                <a:lnTo>
                  <a:pt x="11523" y="1401"/>
                </a:lnTo>
                <a:lnTo>
                  <a:pt x="11531" y="1394"/>
                </a:lnTo>
                <a:lnTo>
                  <a:pt x="11538" y="1386"/>
                </a:lnTo>
                <a:lnTo>
                  <a:pt x="11547" y="1379"/>
                </a:lnTo>
                <a:lnTo>
                  <a:pt x="11555" y="1372"/>
                </a:lnTo>
                <a:lnTo>
                  <a:pt x="11565" y="1366"/>
                </a:lnTo>
                <a:lnTo>
                  <a:pt x="11574" y="1361"/>
                </a:lnTo>
                <a:lnTo>
                  <a:pt x="11585" y="1355"/>
                </a:lnTo>
                <a:lnTo>
                  <a:pt x="11595" y="1350"/>
                </a:lnTo>
                <a:lnTo>
                  <a:pt x="11607" y="1346"/>
                </a:lnTo>
                <a:lnTo>
                  <a:pt x="11619" y="1343"/>
                </a:lnTo>
                <a:lnTo>
                  <a:pt x="11631" y="1340"/>
                </a:lnTo>
                <a:lnTo>
                  <a:pt x="11645" y="1337"/>
                </a:lnTo>
                <a:lnTo>
                  <a:pt x="11659" y="1335"/>
                </a:lnTo>
                <a:lnTo>
                  <a:pt x="11674" y="1334"/>
                </a:lnTo>
                <a:lnTo>
                  <a:pt x="11688" y="1334"/>
                </a:lnTo>
                <a:lnTo>
                  <a:pt x="11702" y="1334"/>
                </a:lnTo>
                <a:lnTo>
                  <a:pt x="11716" y="1335"/>
                </a:lnTo>
                <a:lnTo>
                  <a:pt x="11730" y="1337"/>
                </a:lnTo>
                <a:lnTo>
                  <a:pt x="11742" y="1340"/>
                </a:lnTo>
                <a:lnTo>
                  <a:pt x="11755" y="1343"/>
                </a:lnTo>
                <a:lnTo>
                  <a:pt x="11767" y="1347"/>
                </a:lnTo>
                <a:lnTo>
                  <a:pt x="11777" y="1351"/>
                </a:lnTo>
                <a:lnTo>
                  <a:pt x="11789" y="1356"/>
                </a:lnTo>
                <a:lnTo>
                  <a:pt x="11809" y="1368"/>
                </a:lnTo>
                <a:lnTo>
                  <a:pt x="11827" y="1381"/>
                </a:lnTo>
                <a:lnTo>
                  <a:pt x="11844" y="1395"/>
                </a:lnTo>
                <a:lnTo>
                  <a:pt x="11859" y="1409"/>
                </a:lnTo>
                <a:lnTo>
                  <a:pt x="11872" y="1425"/>
                </a:lnTo>
                <a:lnTo>
                  <a:pt x="11883" y="1442"/>
                </a:lnTo>
                <a:lnTo>
                  <a:pt x="11888" y="1451"/>
                </a:lnTo>
                <a:lnTo>
                  <a:pt x="11892" y="1460"/>
                </a:lnTo>
                <a:lnTo>
                  <a:pt x="11896" y="1469"/>
                </a:lnTo>
                <a:lnTo>
                  <a:pt x="11899" y="1478"/>
                </a:lnTo>
                <a:lnTo>
                  <a:pt x="11905" y="1496"/>
                </a:lnTo>
                <a:lnTo>
                  <a:pt x="11910" y="1514"/>
                </a:lnTo>
                <a:lnTo>
                  <a:pt x="11914" y="1530"/>
                </a:lnTo>
                <a:lnTo>
                  <a:pt x="11917" y="1544"/>
                </a:lnTo>
                <a:lnTo>
                  <a:pt x="12302" y="1430"/>
                </a:lnTo>
                <a:lnTo>
                  <a:pt x="12296" y="1406"/>
                </a:lnTo>
                <a:lnTo>
                  <a:pt x="12290" y="1382"/>
                </a:lnTo>
                <a:lnTo>
                  <a:pt x="12283" y="1360"/>
                </a:lnTo>
                <a:lnTo>
                  <a:pt x="12275" y="1336"/>
                </a:lnTo>
                <a:lnTo>
                  <a:pt x="12266" y="1313"/>
                </a:lnTo>
                <a:lnTo>
                  <a:pt x="12256" y="1291"/>
                </a:lnTo>
                <a:lnTo>
                  <a:pt x="12246" y="1269"/>
                </a:lnTo>
                <a:lnTo>
                  <a:pt x="12234" y="1246"/>
                </a:lnTo>
                <a:lnTo>
                  <a:pt x="12222" y="1224"/>
                </a:lnTo>
                <a:lnTo>
                  <a:pt x="12209" y="1203"/>
                </a:lnTo>
                <a:lnTo>
                  <a:pt x="12195" y="1183"/>
                </a:lnTo>
                <a:lnTo>
                  <a:pt x="12180" y="1163"/>
                </a:lnTo>
                <a:lnTo>
                  <a:pt x="12164" y="1144"/>
                </a:lnTo>
                <a:lnTo>
                  <a:pt x="12147" y="1126"/>
                </a:lnTo>
                <a:lnTo>
                  <a:pt x="12129" y="1108"/>
                </a:lnTo>
                <a:lnTo>
                  <a:pt x="12111" y="1091"/>
                </a:lnTo>
                <a:lnTo>
                  <a:pt x="12091" y="1075"/>
                </a:lnTo>
                <a:lnTo>
                  <a:pt x="12071" y="1059"/>
                </a:lnTo>
                <a:lnTo>
                  <a:pt x="12050" y="1044"/>
                </a:lnTo>
                <a:lnTo>
                  <a:pt x="12027" y="1030"/>
                </a:lnTo>
                <a:lnTo>
                  <a:pt x="12004" y="1017"/>
                </a:lnTo>
                <a:lnTo>
                  <a:pt x="11980" y="1005"/>
                </a:lnTo>
                <a:lnTo>
                  <a:pt x="11955" y="993"/>
                </a:lnTo>
                <a:lnTo>
                  <a:pt x="11929" y="983"/>
                </a:lnTo>
                <a:lnTo>
                  <a:pt x="11902" y="973"/>
                </a:lnTo>
                <a:lnTo>
                  <a:pt x="11874" y="965"/>
                </a:lnTo>
                <a:lnTo>
                  <a:pt x="11845" y="958"/>
                </a:lnTo>
                <a:lnTo>
                  <a:pt x="11816" y="952"/>
                </a:lnTo>
                <a:lnTo>
                  <a:pt x="11785" y="948"/>
                </a:lnTo>
                <a:lnTo>
                  <a:pt x="11753" y="945"/>
                </a:lnTo>
                <a:lnTo>
                  <a:pt x="11721" y="943"/>
                </a:lnTo>
                <a:lnTo>
                  <a:pt x="11688" y="942"/>
                </a:lnTo>
                <a:lnTo>
                  <a:pt x="11646" y="943"/>
                </a:lnTo>
                <a:lnTo>
                  <a:pt x="11606" y="946"/>
                </a:lnTo>
                <a:lnTo>
                  <a:pt x="11568" y="950"/>
                </a:lnTo>
                <a:lnTo>
                  <a:pt x="11531" y="956"/>
                </a:lnTo>
                <a:lnTo>
                  <a:pt x="11513" y="960"/>
                </a:lnTo>
                <a:lnTo>
                  <a:pt x="11495" y="965"/>
                </a:lnTo>
                <a:lnTo>
                  <a:pt x="11478" y="969"/>
                </a:lnTo>
                <a:lnTo>
                  <a:pt x="11461" y="974"/>
                </a:lnTo>
                <a:lnTo>
                  <a:pt x="11445" y="979"/>
                </a:lnTo>
                <a:lnTo>
                  <a:pt x="11429" y="986"/>
                </a:lnTo>
                <a:lnTo>
                  <a:pt x="11413" y="992"/>
                </a:lnTo>
                <a:lnTo>
                  <a:pt x="11398" y="1000"/>
                </a:lnTo>
                <a:lnTo>
                  <a:pt x="11370" y="1014"/>
                </a:lnTo>
                <a:lnTo>
                  <a:pt x="11341" y="1030"/>
                </a:lnTo>
                <a:lnTo>
                  <a:pt x="11315" y="1047"/>
                </a:lnTo>
                <a:lnTo>
                  <a:pt x="11290" y="1065"/>
                </a:lnTo>
                <a:lnTo>
                  <a:pt x="11267" y="1084"/>
                </a:lnTo>
                <a:lnTo>
                  <a:pt x="11245" y="1103"/>
                </a:lnTo>
                <a:lnTo>
                  <a:pt x="11224" y="1125"/>
                </a:lnTo>
                <a:lnTo>
                  <a:pt x="11204" y="1147"/>
                </a:lnTo>
                <a:lnTo>
                  <a:pt x="11187" y="1169"/>
                </a:lnTo>
                <a:lnTo>
                  <a:pt x="11170" y="1192"/>
                </a:lnTo>
                <a:lnTo>
                  <a:pt x="11155" y="1217"/>
                </a:lnTo>
                <a:lnTo>
                  <a:pt x="11141" y="1241"/>
                </a:lnTo>
                <a:lnTo>
                  <a:pt x="11128" y="1266"/>
                </a:lnTo>
                <a:lnTo>
                  <a:pt x="11116" y="1293"/>
                </a:lnTo>
                <a:lnTo>
                  <a:pt x="11106" y="1319"/>
                </a:lnTo>
                <a:lnTo>
                  <a:pt x="11097" y="1347"/>
                </a:lnTo>
                <a:lnTo>
                  <a:pt x="11089" y="1374"/>
                </a:lnTo>
                <a:lnTo>
                  <a:pt x="11083" y="1402"/>
                </a:lnTo>
                <a:lnTo>
                  <a:pt x="11076" y="1430"/>
                </a:lnTo>
                <a:lnTo>
                  <a:pt x="11072" y="1457"/>
                </a:lnTo>
                <a:lnTo>
                  <a:pt x="11069" y="1485"/>
                </a:lnTo>
                <a:lnTo>
                  <a:pt x="11066" y="1512"/>
                </a:lnTo>
                <a:lnTo>
                  <a:pt x="11065" y="1540"/>
                </a:lnTo>
                <a:lnTo>
                  <a:pt x="11063" y="1567"/>
                </a:lnTo>
                <a:lnTo>
                  <a:pt x="11063" y="2261"/>
                </a:lnTo>
                <a:lnTo>
                  <a:pt x="11065" y="2294"/>
                </a:lnTo>
                <a:lnTo>
                  <a:pt x="11066" y="2326"/>
                </a:lnTo>
                <a:lnTo>
                  <a:pt x="11069" y="2358"/>
                </a:lnTo>
                <a:lnTo>
                  <a:pt x="11072" y="2390"/>
                </a:lnTo>
                <a:lnTo>
                  <a:pt x="11077" y="2422"/>
                </a:lnTo>
                <a:lnTo>
                  <a:pt x="11083" y="2452"/>
                </a:lnTo>
                <a:lnTo>
                  <a:pt x="11090" y="2483"/>
                </a:lnTo>
                <a:lnTo>
                  <a:pt x="11098" y="2513"/>
                </a:lnTo>
                <a:lnTo>
                  <a:pt x="11108" y="2542"/>
                </a:lnTo>
                <a:lnTo>
                  <a:pt x="11119" y="2572"/>
                </a:lnTo>
                <a:lnTo>
                  <a:pt x="11130" y="2600"/>
                </a:lnTo>
                <a:lnTo>
                  <a:pt x="11143" y="2626"/>
                </a:lnTo>
                <a:lnTo>
                  <a:pt x="11157" y="2653"/>
                </a:lnTo>
                <a:lnTo>
                  <a:pt x="11173" y="2677"/>
                </a:lnTo>
                <a:lnTo>
                  <a:pt x="11190" y="2701"/>
                </a:lnTo>
                <a:lnTo>
                  <a:pt x="11208" y="2725"/>
                </a:lnTo>
                <a:lnTo>
                  <a:pt x="11227" y="2747"/>
                </a:lnTo>
                <a:lnTo>
                  <a:pt x="11248" y="2768"/>
                </a:lnTo>
                <a:lnTo>
                  <a:pt x="11270" y="2787"/>
                </a:lnTo>
                <a:lnTo>
                  <a:pt x="11293" y="2806"/>
                </a:lnTo>
                <a:lnTo>
                  <a:pt x="11318" y="2823"/>
                </a:lnTo>
                <a:lnTo>
                  <a:pt x="11344" y="2840"/>
                </a:lnTo>
                <a:lnTo>
                  <a:pt x="11372" y="2855"/>
                </a:lnTo>
                <a:lnTo>
                  <a:pt x="11401" y="2869"/>
                </a:lnTo>
                <a:lnTo>
                  <a:pt x="11416" y="2875"/>
                </a:lnTo>
                <a:lnTo>
                  <a:pt x="11431" y="2881"/>
                </a:lnTo>
                <a:lnTo>
                  <a:pt x="11447" y="2887"/>
                </a:lnTo>
                <a:lnTo>
                  <a:pt x="11464" y="2892"/>
                </a:lnTo>
                <a:lnTo>
                  <a:pt x="11497" y="2901"/>
                </a:lnTo>
                <a:lnTo>
                  <a:pt x="11532" y="2909"/>
                </a:lnTo>
                <a:lnTo>
                  <a:pt x="11569" y="2915"/>
                </a:lnTo>
                <a:lnTo>
                  <a:pt x="11607" y="2919"/>
                </a:lnTo>
                <a:lnTo>
                  <a:pt x="11647" y="2922"/>
                </a:lnTo>
                <a:lnTo>
                  <a:pt x="11688" y="2923"/>
                </a:lnTo>
                <a:lnTo>
                  <a:pt x="11718" y="2922"/>
                </a:lnTo>
                <a:lnTo>
                  <a:pt x="11747" y="2920"/>
                </a:lnTo>
                <a:lnTo>
                  <a:pt x="11775" y="2918"/>
                </a:lnTo>
                <a:lnTo>
                  <a:pt x="11803" y="2914"/>
                </a:lnTo>
                <a:lnTo>
                  <a:pt x="11829" y="2910"/>
                </a:lnTo>
                <a:lnTo>
                  <a:pt x="11857" y="2905"/>
                </a:lnTo>
                <a:lnTo>
                  <a:pt x="11882" y="2897"/>
                </a:lnTo>
                <a:lnTo>
                  <a:pt x="11908" y="2890"/>
                </a:lnTo>
                <a:lnTo>
                  <a:pt x="11933" y="2881"/>
                </a:lnTo>
                <a:lnTo>
                  <a:pt x="11958" y="2872"/>
                </a:lnTo>
                <a:lnTo>
                  <a:pt x="11981" y="2861"/>
                </a:lnTo>
                <a:lnTo>
                  <a:pt x="12004" y="2850"/>
                </a:lnTo>
                <a:lnTo>
                  <a:pt x="12026" y="2837"/>
                </a:lnTo>
                <a:lnTo>
                  <a:pt x="12049" y="2824"/>
                </a:lnTo>
                <a:lnTo>
                  <a:pt x="12070" y="2809"/>
                </a:lnTo>
                <a:lnTo>
                  <a:pt x="12091" y="2793"/>
                </a:lnTo>
                <a:lnTo>
                  <a:pt x="12111" y="2776"/>
                </a:lnTo>
                <a:lnTo>
                  <a:pt x="12130" y="2760"/>
                </a:lnTo>
                <a:lnTo>
                  <a:pt x="12149" y="2742"/>
                </a:lnTo>
                <a:lnTo>
                  <a:pt x="12166" y="2722"/>
                </a:lnTo>
                <a:lnTo>
                  <a:pt x="12182" y="2703"/>
                </a:lnTo>
                <a:lnTo>
                  <a:pt x="12198" y="2683"/>
                </a:lnTo>
                <a:lnTo>
                  <a:pt x="12212" y="2662"/>
                </a:lnTo>
                <a:lnTo>
                  <a:pt x="12226" y="2640"/>
                </a:lnTo>
                <a:lnTo>
                  <a:pt x="12238" y="2618"/>
                </a:lnTo>
                <a:lnTo>
                  <a:pt x="12250" y="2594"/>
                </a:lnTo>
                <a:lnTo>
                  <a:pt x="12260" y="2570"/>
                </a:lnTo>
                <a:lnTo>
                  <a:pt x="12270" y="2545"/>
                </a:lnTo>
                <a:lnTo>
                  <a:pt x="12278" y="2519"/>
                </a:lnTo>
                <a:lnTo>
                  <a:pt x="12286" y="2493"/>
                </a:lnTo>
                <a:lnTo>
                  <a:pt x="12292" y="2465"/>
                </a:lnTo>
                <a:lnTo>
                  <a:pt x="12299" y="2438"/>
                </a:lnTo>
                <a:lnTo>
                  <a:pt x="11913" y="2325"/>
                </a:lnTo>
                <a:lnTo>
                  <a:pt x="11909" y="2349"/>
                </a:lnTo>
                <a:lnTo>
                  <a:pt x="11903" y="2371"/>
                </a:lnTo>
                <a:lnTo>
                  <a:pt x="11896" y="2391"/>
                </a:lnTo>
                <a:lnTo>
                  <a:pt x="11888" y="2411"/>
                </a:lnTo>
                <a:lnTo>
                  <a:pt x="11877" y="2429"/>
                </a:lnTo>
                <a:lnTo>
                  <a:pt x="11865" y="2445"/>
                </a:lnTo>
                <a:lnTo>
                  <a:pt x="11852" y="2461"/>
                </a:lnTo>
                <a:lnTo>
                  <a:pt x="11837" y="2476"/>
                </a:lnTo>
                <a:lnTo>
                  <a:pt x="11820" y="2488"/>
                </a:lnTo>
                <a:lnTo>
                  <a:pt x="11803" y="2499"/>
                </a:lnTo>
                <a:lnTo>
                  <a:pt x="11786" y="2509"/>
                </a:lnTo>
                <a:lnTo>
                  <a:pt x="11767" y="2516"/>
                </a:lnTo>
                <a:lnTo>
                  <a:pt x="11749" y="2522"/>
                </a:lnTo>
                <a:lnTo>
                  <a:pt x="11729" y="2527"/>
                </a:lnTo>
                <a:lnTo>
                  <a:pt x="11709" y="2529"/>
                </a:lnTo>
                <a:lnTo>
                  <a:pt x="11688" y="2530"/>
                </a:lnTo>
                <a:lnTo>
                  <a:pt x="11674" y="2530"/>
                </a:lnTo>
                <a:lnTo>
                  <a:pt x="11659" y="2529"/>
                </a:lnTo>
                <a:lnTo>
                  <a:pt x="11645" y="2528"/>
                </a:lnTo>
                <a:lnTo>
                  <a:pt x="11632" y="2525"/>
                </a:lnTo>
                <a:lnTo>
                  <a:pt x="11620" y="2523"/>
                </a:lnTo>
                <a:lnTo>
                  <a:pt x="11608" y="2520"/>
                </a:lnTo>
                <a:lnTo>
                  <a:pt x="11596" y="2516"/>
                </a:lnTo>
                <a:lnTo>
                  <a:pt x="11586" y="2512"/>
                </a:lnTo>
                <a:lnTo>
                  <a:pt x="11575" y="2507"/>
                </a:lnTo>
                <a:lnTo>
                  <a:pt x="11566" y="2502"/>
                </a:lnTo>
                <a:lnTo>
                  <a:pt x="11556" y="2496"/>
                </a:lnTo>
                <a:lnTo>
                  <a:pt x="11548" y="2489"/>
                </a:lnTo>
                <a:lnTo>
                  <a:pt x="11539" y="2482"/>
                </a:lnTo>
                <a:lnTo>
                  <a:pt x="11532" y="2475"/>
                </a:lnTo>
                <a:lnTo>
                  <a:pt x="11525" y="2466"/>
                </a:lnTo>
                <a:lnTo>
                  <a:pt x="11519" y="2458"/>
                </a:lnTo>
                <a:lnTo>
                  <a:pt x="11507" y="2439"/>
                </a:lnTo>
                <a:lnTo>
                  <a:pt x="11497" y="2419"/>
                </a:lnTo>
                <a:lnTo>
                  <a:pt x="11488" y="2397"/>
                </a:lnTo>
                <a:lnTo>
                  <a:pt x="11482" y="2375"/>
                </a:lnTo>
                <a:lnTo>
                  <a:pt x="11477" y="2351"/>
                </a:lnTo>
                <a:lnTo>
                  <a:pt x="11472" y="2326"/>
                </a:lnTo>
                <a:lnTo>
                  <a:pt x="11470" y="2300"/>
                </a:lnTo>
                <a:lnTo>
                  <a:pt x="11469" y="2272"/>
                </a:lnTo>
                <a:lnTo>
                  <a:pt x="11469" y="1550"/>
                </a:lnTo>
                <a:lnTo>
                  <a:pt x="11470" y="1532"/>
                </a:lnTo>
                <a:lnTo>
                  <a:pt x="11472" y="1515"/>
                </a:lnTo>
                <a:lnTo>
                  <a:pt x="11476" y="1497"/>
                </a:lnTo>
                <a:lnTo>
                  <a:pt x="11481" y="1478"/>
                </a:lnTo>
                <a:close/>
                <a:moveTo>
                  <a:pt x="9627" y="2725"/>
                </a:moveTo>
                <a:lnTo>
                  <a:pt x="9647" y="2747"/>
                </a:lnTo>
                <a:lnTo>
                  <a:pt x="9667" y="2768"/>
                </a:lnTo>
                <a:lnTo>
                  <a:pt x="9690" y="2787"/>
                </a:lnTo>
                <a:lnTo>
                  <a:pt x="9713" y="2806"/>
                </a:lnTo>
                <a:lnTo>
                  <a:pt x="9738" y="2823"/>
                </a:lnTo>
                <a:lnTo>
                  <a:pt x="9765" y="2840"/>
                </a:lnTo>
                <a:lnTo>
                  <a:pt x="9792" y="2855"/>
                </a:lnTo>
                <a:lnTo>
                  <a:pt x="9821" y="2869"/>
                </a:lnTo>
                <a:lnTo>
                  <a:pt x="9836" y="2875"/>
                </a:lnTo>
                <a:lnTo>
                  <a:pt x="9852" y="2881"/>
                </a:lnTo>
                <a:lnTo>
                  <a:pt x="9867" y="2887"/>
                </a:lnTo>
                <a:lnTo>
                  <a:pt x="9883" y="2892"/>
                </a:lnTo>
                <a:lnTo>
                  <a:pt x="9917" y="2901"/>
                </a:lnTo>
                <a:lnTo>
                  <a:pt x="9952" y="2909"/>
                </a:lnTo>
                <a:lnTo>
                  <a:pt x="9989" y="2915"/>
                </a:lnTo>
                <a:lnTo>
                  <a:pt x="10027" y="2919"/>
                </a:lnTo>
                <a:lnTo>
                  <a:pt x="10068" y="2922"/>
                </a:lnTo>
                <a:lnTo>
                  <a:pt x="10109" y="2923"/>
                </a:lnTo>
                <a:lnTo>
                  <a:pt x="10138" y="2922"/>
                </a:lnTo>
                <a:lnTo>
                  <a:pt x="10167" y="2920"/>
                </a:lnTo>
                <a:lnTo>
                  <a:pt x="10195" y="2918"/>
                </a:lnTo>
                <a:lnTo>
                  <a:pt x="10222" y="2914"/>
                </a:lnTo>
                <a:lnTo>
                  <a:pt x="10250" y="2910"/>
                </a:lnTo>
                <a:lnTo>
                  <a:pt x="10276" y="2905"/>
                </a:lnTo>
                <a:lnTo>
                  <a:pt x="10303" y="2897"/>
                </a:lnTo>
                <a:lnTo>
                  <a:pt x="10328" y="2890"/>
                </a:lnTo>
                <a:lnTo>
                  <a:pt x="10353" y="2881"/>
                </a:lnTo>
                <a:lnTo>
                  <a:pt x="10377" y="2872"/>
                </a:lnTo>
                <a:lnTo>
                  <a:pt x="10401" y="2861"/>
                </a:lnTo>
                <a:lnTo>
                  <a:pt x="10425" y="2850"/>
                </a:lnTo>
                <a:lnTo>
                  <a:pt x="10447" y="2837"/>
                </a:lnTo>
                <a:lnTo>
                  <a:pt x="10469" y="2824"/>
                </a:lnTo>
                <a:lnTo>
                  <a:pt x="10490" y="2809"/>
                </a:lnTo>
                <a:lnTo>
                  <a:pt x="10512" y="2793"/>
                </a:lnTo>
                <a:lnTo>
                  <a:pt x="10532" y="2778"/>
                </a:lnTo>
                <a:lnTo>
                  <a:pt x="10551" y="2760"/>
                </a:lnTo>
                <a:lnTo>
                  <a:pt x="10569" y="2742"/>
                </a:lnTo>
                <a:lnTo>
                  <a:pt x="10586" y="2722"/>
                </a:lnTo>
                <a:lnTo>
                  <a:pt x="10603" y="2703"/>
                </a:lnTo>
                <a:lnTo>
                  <a:pt x="10617" y="2683"/>
                </a:lnTo>
                <a:lnTo>
                  <a:pt x="10632" y="2662"/>
                </a:lnTo>
                <a:lnTo>
                  <a:pt x="10646" y="2640"/>
                </a:lnTo>
                <a:lnTo>
                  <a:pt x="10659" y="2618"/>
                </a:lnTo>
                <a:lnTo>
                  <a:pt x="10670" y="2594"/>
                </a:lnTo>
                <a:lnTo>
                  <a:pt x="10681" y="2570"/>
                </a:lnTo>
                <a:lnTo>
                  <a:pt x="10691" y="2545"/>
                </a:lnTo>
                <a:lnTo>
                  <a:pt x="10699" y="2519"/>
                </a:lnTo>
                <a:lnTo>
                  <a:pt x="10706" y="2493"/>
                </a:lnTo>
                <a:lnTo>
                  <a:pt x="10713" y="2465"/>
                </a:lnTo>
                <a:lnTo>
                  <a:pt x="10719" y="2438"/>
                </a:lnTo>
                <a:lnTo>
                  <a:pt x="10333" y="2325"/>
                </a:lnTo>
                <a:lnTo>
                  <a:pt x="10328" y="2349"/>
                </a:lnTo>
                <a:lnTo>
                  <a:pt x="10323" y="2371"/>
                </a:lnTo>
                <a:lnTo>
                  <a:pt x="10317" y="2391"/>
                </a:lnTo>
                <a:lnTo>
                  <a:pt x="10307" y="2411"/>
                </a:lnTo>
                <a:lnTo>
                  <a:pt x="10298" y="2429"/>
                </a:lnTo>
                <a:lnTo>
                  <a:pt x="10285" y="2445"/>
                </a:lnTo>
                <a:lnTo>
                  <a:pt x="10272" y="2461"/>
                </a:lnTo>
                <a:lnTo>
                  <a:pt x="10256" y="2476"/>
                </a:lnTo>
                <a:lnTo>
                  <a:pt x="10240" y="2488"/>
                </a:lnTo>
                <a:lnTo>
                  <a:pt x="10223" y="2499"/>
                </a:lnTo>
                <a:lnTo>
                  <a:pt x="10205" y="2509"/>
                </a:lnTo>
                <a:lnTo>
                  <a:pt x="10187" y="2516"/>
                </a:lnTo>
                <a:lnTo>
                  <a:pt x="10168" y="2522"/>
                </a:lnTo>
                <a:lnTo>
                  <a:pt x="10149" y="2527"/>
                </a:lnTo>
                <a:lnTo>
                  <a:pt x="10129" y="2529"/>
                </a:lnTo>
                <a:lnTo>
                  <a:pt x="10109" y="2530"/>
                </a:lnTo>
                <a:lnTo>
                  <a:pt x="10093" y="2530"/>
                </a:lnTo>
                <a:lnTo>
                  <a:pt x="10079" y="2529"/>
                </a:lnTo>
                <a:lnTo>
                  <a:pt x="10066" y="2528"/>
                </a:lnTo>
                <a:lnTo>
                  <a:pt x="10052" y="2525"/>
                </a:lnTo>
                <a:lnTo>
                  <a:pt x="10040" y="2523"/>
                </a:lnTo>
                <a:lnTo>
                  <a:pt x="10027" y="2520"/>
                </a:lnTo>
                <a:lnTo>
                  <a:pt x="10016" y="2516"/>
                </a:lnTo>
                <a:lnTo>
                  <a:pt x="10005" y="2512"/>
                </a:lnTo>
                <a:lnTo>
                  <a:pt x="9995" y="2507"/>
                </a:lnTo>
                <a:lnTo>
                  <a:pt x="9985" y="2502"/>
                </a:lnTo>
                <a:lnTo>
                  <a:pt x="9976" y="2496"/>
                </a:lnTo>
                <a:lnTo>
                  <a:pt x="9967" y="2489"/>
                </a:lnTo>
                <a:lnTo>
                  <a:pt x="9960" y="2482"/>
                </a:lnTo>
                <a:lnTo>
                  <a:pt x="9952" y="2475"/>
                </a:lnTo>
                <a:lnTo>
                  <a:pt x="9945" y="2466"/>
                </a:lnTo>
                <a:lnTo>
                  <a:pt x="9938" y="2458"/>
                </a:lnTo>
                <a:lnTo>
                  <a:pt x="9927" y="2439"/>
                </a:lnTo>
                <a:lnTo>
                  <a:pt x="9917" y="2419"/>
                </a:lnTo>
                <a:lnTo>
                  <a:pt x="9909" y="2397"/>
                </a:lnTo>
                <a:lnTo>
                  <a:pt x="9901" y="2375"/>
                </a:lnTo>
                <a:lnTo>
                  <a:pt x="9896" y="2351"/>
                </a:lnTo>
                <a:lnTo>
                  <a:pt x="9893" y="2326"/>
                </a:lnTo>
                <a:lnTo>
                  <a:pt x="9890" y="2300"/>
                </a:lnTo>
                <a:lnTo>
                  <a:pt x="9890" y="2272"/>
                </a:lnTo>
                <a:lnTo>
                  <a:pt x="9890" y="1550"/>
                </a:lnTo>
                <a:lnTo>
                  <a:pt x="9890" y="1532"/>
                </a:lnTo>
                <a:lnTo>
                  <a:pt x="9892" y="1515"/>
                </a:lnTo>
                <a:lnTo>
                  <a:pt x="9896" y="1497"/>
                </a:lnTo>
                <a:lnTo>
                  <a:pt x="9901" y="1478"/>
                </a:lnTo>
                <a:lnTo>
                  <a:pt x="9908" y="1460"/>
                </a:lnTo>
                <a:lnTo>
                  <a:pt x="9915" y="1442"/>
                </a:lnTo>
                <a:lnTo>
                  <a:pt x="9926" y="1424"/>
                </a:lnTo>
                <a:lnTo>
                  <a:pt x="9937" y="1408"/>
                </a:lnTo>
                <a:lnTo>
                  <a:pt x="9944" y="1401"/>
                </a:lnTo>
                <a:lnTo>
                  <a:pt x="9951" y="1394"/>
                </a:lnTo>
                <a:lnTo>
                  <a:pt x="9959" y="1386"/>
                </a:lnTo>
                <a:lnTo>
                  <a:pt x="9967" y="1379"/>
                </a:lnTo>
                <a:lnTo>
                  <a:pt x="9976" y="1372"/>
                </a:lnTo>
                <a:lnTo>
                  <a:pt x="9984" y="1366"/>
                </a:lnTo>
                <a:lnTo>
                  <a:pt x="9994" y="1361"/>
                </a:lnTo>
                <a:lnTo>
                  <a:pt x="10004" y="1355"/>
                </a:lnTo>
                <a:lnTo>
                  <a:pt x="10015" y="1350"/>
                </a:lnTo>
                <a:lnTo>
                  <a:pt x="10026" y="1346"/>
                </a:lnTo>
                <a:lnTo>
                  <a:pt x="10038" y="1343"/>
                </a:lnTo>
                <a:lnTo>
                  <a:pt x="10051" y="1340"/>
                </a:lnTo>
                <a:lnTo>
                  <a:pt x="10065" y="1337"/>
                </a:lnTo>
                <a:lnTo>
                  <a:pt x="10078" y="1335"/>
                </a:lnTo>
                <a:lnTo>
                  <a:pt x="10093" y="1334"/>
                </a:lnTo>
                <a:lnTo>
                  <a:pt x="10109" y="1334"/>
                </a:lnTo>
                <a:lnTo>
                  <a:pt x="10123" y="1334"/>
                </a:lnTo>
                <a:lnTo>
                  <a:pt x="10137" y="1335"/>
                </a:lnTo>
                <a:lnTo>
                  <a:pt x="10150" y="1337"/>
                </a:lnTo>
                <a:lnTo>
                  <a:pt x="10163" y="1340"/>
                </a:lnTo>
                <a:lnTo>
                  <a:pt x="10175" y="1343"/>
                </a:lnTo>
                <a:lnTo>
                  <a:pt x="10186" y="1347"/>
                </a:lnTo>
                <a:lnTo>
                  <a:pt x="10198" y="1351"/>
                </a:lnTo>
                <a:lnTo>
                  <a:pt x="10209" y="1356"/>
                </a:lnTo>
                <a:lnTo>
                  <a:pt x="10229" y="1368"/>
                </a:lnTo>
                <a:lnTo>
                  <a:pt x="10247" y="1381"/>
                </a:lnTo>
                <a:lnTo>
                  <a:pt x="10264" y="1395"/>
                </a:lnTo>
                <a:lnTo>
                  <a:pt x="10279" y="1409"/>
                </a:lnTo>
                <a:lnTo>
                  <a:pt x="10291" y="1425"/>
                </a:lnTo>
                <a:lnTo>
                  <a:pt x="10303" y="1442"/>
                </a:lnTo>
                <a:lnTo>
                  <a:pt x="10312" y="1460"/>
                </a:lnTo>
                <a:lnTo>
                  <a:pt x="10320" y="1478"/>
                </a:lnTo>
                <a:lnTo>
                  <a:pt x="10325" y="1496"/>
                </a:lnTo>
                <a:lnTo>
                  <a:pt x="10330" y="1514"/>
                </a:lnTo>
                <a:lnTo>
                  <a:pt x="10335" y="1530"/>
                </a:lnTo>
                <a:lnTo>
                  <a:pt x="10338" y="1544"/>
                </a:lnTo>
                <a:lnTo>
                  <a:pt x="10721" y="1430"/>
                </a:lnTo>
                <a:lnTo>
                  <a:pt x="10716" y="1406"/>
                </a:lnTo>
                <a:lnTo>
                  <a:pt x="10711" y="1383"/>
                </a:lnTo>
                <a:lnTo>
                  <a:pt x="10703" y="1360"/>
                </a:lnTo>
                <a:lnTo>
                  <a:pt x="10695" y="1336"/>
                </a:lnTo>
                <a:lnTo>
                  <a:pt x="10686" y="1313"/>
                </a:lnTo>
                <a:lnTo>
                  <a:pt x="10677" y="1291"/>
                </a:lnTo>
                <a:lnTo>
                  <a:pt x="10666" y="1269"/>
                </a:lnTo>
                <a:lnTo>
                  <a:pt x="10655" y="1246"/>
                </a:lnTo>
                <a:lnTo>
                  <a:pt x="10642" y="1224"/>
                </a:lnTo>
                <a:lnTo>
                  <a:pt x="10628" y="1203"/>
                </a:lnTo>
                <a:lnTo>
                  <a:pt x="10614" y="1183"/>
                </a:lnTo>
                <a:lnTo>
                  <a:pt x="10599" y="1163"/>
                </a:lnTo>
                <a:lnTo>
                  <a:pt x="10584" y="1144"/>
                </a:lnTo>
                <a:lnTo>
                  <a:pt x="10567" y="1126"/>
                </a:lnTo>
                <a:lnTo>
                  <a:pt x="10549" y="1108"/>
                </a:lnTo>
                <a:lnTo>
                  <a:pt x="10531" y="1091"/>
                </a:lnTo>
                <a:lnTo>
                  <a:pt x="10512" y="1075"/>
                </a:lnTo>
                <a:lnTo>
                  <a:pt x="10491" y="1059"/>
                </a:lnTo>
                <a:lnTo>
                  <a:pt x="10470" y="1044"/>
                </a:lnTo>
                <a:lnTo>
                  <a:pt x="10448" y="1030"/>
                </a:lnTo>
                <a:lnTo>
                  <a:pt x="10425" y="1017"/>
                </a:lnTo>
                <a:lnTo>
                  <a:pt x="10400" y="1005"/>
                </a:lnTo>
                <a:lnTo>
                  <a:pt x="10375" y="993"/>
                </a:lnTo>
                <a:lnTo>
                  <a:pt x="10348" y="983"/>
                </a:lnTo>
                <a:lnTo>
                  <a:pt x="10322" y="973"/>
                </a:lnTo>
                <a:lnTo>
                  <a:pt x="10294" y="965"/>
                </a:lnTo>
                <a:lnTo>
                  <a:pt x="10265" y="958"/>
                </a:lnTo>
                <a:lnTo>
                  <a:pt x="10235" y="952"/>
                </a:lnTo>
                <a:lnTo>
                  <a:pt x="10205" y="948"/>
                </a:lnTo>
                <a:lnTo>
                  <a:pt x="10174" y="945"/>
                </a:lnTo>
                <a:lnTo>
                  <a:pt x="10142" y="943"/>
                </a:lnTo>
                <a:lnTo>
                  <a:pt x="10109" y="942"/>
                </a:lnTo>
                <a:lnTo>
                  <a:pt x="10067" y="943"/>
                </a:lnTo>
                <a:lnTo>
                  <a:pt x="10026" y="946"/>
                </a:lnTo>
                <a:lnTo>
                  <a:pt x="9987" y="950"/>
                </a:lnTo>
                <a:lnTo>
                  <a:pt x="9950" y="956"/>
                </a:lnTo>
                <a:lnTo>
                  <a:pt x="9932" y="960"/>
                </a:lnTo>
                <a:lnTo>
                  <a:pt x="9914" y="965"/>
                </a:lnTo>
                <a:lnTo>
                  <a:pt x="9897" y="969"/>
                </a:lnTo>
                <a:lnTo>
                  <a:pt x="9880" y="974"/>
                </a:lnTo>
                <a:lnTo>
                  <a:pt x="9864" y="979"/>
                </a:lnTo>
                <a:lnTo>
                  <a:pt x="9848" y="986"/>
                </a:lnTo>
                <a:lnTo>
                  <a:pt x="9833" y="992"/>
                </a:lnTo>
                <a:lnTo>
                  <a:pt x="9818" y="1000"/>
                </a:lnTo>
                <a:lnTo>
                  <a:pt x="9789" y="1014"/>
                </a:lnTo>
                <a:lnTo>
                  <a:pt x="9762" y="1030"/>
                </a:lnTo>
                <a:lnTo>
                  <a:pt x="9735" y="1047"/>
                </a:lnTo>
                <a:lnTo>
                  <a:pt x="9711" y="1065"/>
                </a:lnTo>
                <a:lnTo>
                  <a:pt x="9687" y="1084"/>
                </a:lnTo>
                <a:lnTo>
                  <a:pt x="9665" y="1103"/>
                </a:lnTo>
                <a:lnTo>
                  <a:pt x="9644" y="1125"/>
                </a:lnTo>
                <a:lnTo>
                  <a:pt x="9625" y="1147"/>
                </a:lnTo>
                <a:lnTo>
                  <a:pt x="9607" y="1169"/>
                </a:lnTo>
                <a:lnTo>
                  <a:pt x="9590" y="1192"/>
                </a:lnTo>
                <a:lnTo>
                  <a:pt x="9575" y="1217"/>
                </a:lnTo>
                <a:lnTo>
                  <a:pt x="9560" y="1242"/>
                </a:lnTo>
                <a:lnTo>
                  <a:pt x="9548" y="1266"/>
                </a:lnTo>
                <a:lnTo>
                  <a:pt x="9536" y="1293"/>
                </a:lnTo>
                <a:lnTo>
                  <a:pt x="9525" y="1319"/>
                </a:lnTo>
                <a:lnTo>
                  <a:pt x="9517" y="1347"/>
                </a:lnTo>
                <a:lnTo>
                  <a:pt x="9508" y="1374"/>
                </a:lnTo>
                <a:lnTo>
                  <a:pt x="9502" y="1402"/>
                </a:lnTo>
                <a:lnTo>
                  <a:pt x="9496" y="1430"/>
                </a:lnTo>
                <a:lnTo>
                  <a:pt x="9491" y="1457"/>
                </a:lnTo>
                <a:lnTo>
                  <a:pt x="9487" y="1485"/>
                </a:lnTo>
                <a:lnTo>
                  <a:pt x="9484" y="1512"/>
                </a:lnTo>
                <a:lnTo>
                  <a:pt x="9483" y="1540"/>
                </a:lnTo>
                <a:lnTo>
                  <a:pt x="9482" y="1567"/>
                </a:lnTo>
                <a:lnTo>
                  <a:pt x="9482" y="2261"/>
                </a:lnTo>
                <a:lnTo>
                  <a:pt x="9483" y="2294"/>
                </a:lnTo>
                <a:lnTo>
                  <a:pt x="9485" y="2326"/>
                </a:lnTo>
                <a:lnTo>
                  <a:pt x="9487" y="2358"/>
                </a:lnTo>
                <a:lnTo>
                  <a:pt x="9491" y="2390"/>
                </a:lnTo>
                <a:lnTo>
                  <a:pt x="9497" y="2422"/>
                </a:lnTo>
                <a:lnTo>
                  <a:pt x="9503" y="2452"/>
                </a:lnTo>
                <a:lnTo>
                  <a:pt x="9511" y="2483"/>
                </a:lnTo>
                <a:lnTo>
                  <a:pt x="9518" y="2513"/>
                </a:lnTo>
                <a:lnTo>
                  <a:pt x="9527" y="2542"/>
                </a:lnTo>
                <a:lnTo>
                  <a:pt x="9538" y="2572"/>
                </a:lnTo>
                <a:lnTo>
                  <a:pt x="9550" y="2600"/>
                </a:lnTo>
                <a:lnTo>
                  <a:pt x="9563" y="2626"/>
                </a:lnTo>
                <a:lnTo>
                  <a:pt x="9577" y="2653"/>
                </a:lnTo>
                <a:lnTo>
                  <a:pt x="9593" y="2677"/>
                </a:lnTo>
                <a:lnTo>
                  <a:pt x="9609" y="2701"/>
                </a:lnTo>
                <a:lnTo>
                  <a:pt x="9627" y="2725"/>
                </a:lnTo>
                <a:close/>
                <a:moveTo>
                  <a:pt x="8245" y="2272"/>
                </a:moveTo>
                <a:lnTo>
                  <a:pt x="8245" y="1550"/>
                </a:lnTo>
                <a:lnTo>
                  <a:pt x="8246" y="1533"/>
                </a:lnTo>
                <a:lnTo>
                  <a:pt x="8248" y="1515"/>
                </a:lnTo>
                <a:lnTo>
                  <a:pt x="8252" y="1497"/>
                </a:lnTo>
                <a:lnTo>
                  <a:pt x="8257" y="1478"/>
                </a:lnTo>
                <a:lnTo>
                  <a:pt x="8265" y="1460"/>
                </a:lnTo>
                <a:lnTo>
                  <a:pt x="8273" y="1442"/>
                </a:lnTo>
                <a:lnTo>
                  <a:pt x="8285" y="1424"/>
                </a:lnTo>
                <a:lnTo>
                  <a:pt x="8297" y="1408"/>
                </a:lnTo>
                <a:lnTo>
                  <a:pt x="8304" y="1401"/>
                </a:lnTo>
                <a:lnTo>
                  <a:pt x="8311" y="1394"/>
                </a:lnTo>
                <a:lnTo>
                  <a:pt x="8319" y="1386"/>
                </a:lnTo>
                <a:lnTo>
                  <a:pt x="8327" y="1380"/>
                </a:lnTo>
                <a:lnTo>
                  <a:pt x="8336" y="1372"/>
                </a:lnTo>
                <a:lnTo>
                  <a:pt x="8345" y="1367"/>
                </a:lnTo>
                <a:lnTo>
                  <a:pt x="8355" y="1361"/>
                </a:lnTo>
                <a:lnTo>
                  <a:pt x="8365" y="1355"/>
                </a:lnTo>
                <a:lnTo>
                  <a:pt x="8376" y="1350"/>
                </a:lnTo>
                <a:lnTo>
                  <a:pt x="8388" y="1346"/>
                </a:lnTo>
                <a:lnTo>
                  <a:pt x="8400" y="1343"/>
                </a:lnTo>
                <a:lnTo>
                  <a:pt x="8413" y="1340"/>
                </a:lnTo>
                <a:lnTo>
                  <a:pt x="8426" y="1337"/>
                </a:lnTo>
                <a:lnTo>
                  <a:pt x="8440" y="1335"/>
                </a:lnTo>
                <a:lnTo>
                  <a:pt x="8454" y="1334"/>
                </a:lnTo>
                <a:lnTo>
                  <a:pt x="8469" y="1334"/>
                </a:lnTo>
                <a:lnTo>
                  <a:pt x="8484" y="1334"/>
                </a:lnTo>
                <a:lnTo>
                  <a:pt x="8499" y="1335"/>
                </a:lnTo>
                <a:lnTo>
                  <a:pt x="8513" y="1337"/>
                </a:lnTo>
                <a:lnTo>
                  <a:pt x="8525" y="1341"/>
                </a:lnTo>
                <a:lnTo>
                  <a:pt x="8538" y="1344"/>
                </a:lnTo>
                <a:lnTo>
                  <a:pt x="8550" y="1348"/>
                </a:lnTo>
                <a:lnTo>
                  <a:pt x="8560" y="1352"/>
                </a:lnTo>
                <a:lnTo>
                  <a:pt x="8571" y="1358"/>
                </a:lnTo>
                <a:lnTo>
                  <a:pt x="8591" y="1370"/>
                </a:lnTo>
                <a:lnTo>
                  <a:pt x="8608" y="1384"/>
                </a:lnTo>
                <a:lnTo>
                  <a:pt x="8616" y="1391"/>
                </a:lnTo>
                <a:lnTo>
                  <a:pt x="8624" y="1399"/>
                </a:lnTo>
                <a:lnTo>
                  <a:pt x="8631" y="1407"/>
                </a:lnTo>
                <a:lnTo>
                  <a:pt x="8638" y="1415"/>
                </a:lnTo>
                <a:lnTo>
                  <a:pt x="8648" y="1433"/>
                </a:lnTo>
                <a:lnTo>
                  <a:pt x="8659" y="1450"/>
                </a:lnTo>
                <a:lnTo>
                  <a:pt x="8666" y="1468"/>
                </a:lnTo>
                <a:lnTo>
                  <a:pt x="8673" y="1486"/>
                </a:lnTo>
                <a:lnTo>
                  <a:pt x="8677" y="1504"/>
                </a:lnTo>
                <a:lnTo>
                  <a:pt x="8679" y="1520"/>
                </a:lnTo>
                <a:lnTo>
                  <a:pt x="8681" y="1535"/>
                </a:lnTo>
                <a:lnTo>
                  <a:pt x="8681" y="1550"/>
                </a:lnTo>
                <a:lnTo>
                  <a:pt x="8681" y="2320"/>
                </a:lnTo>
                <a:lnTo>
                  <a:pt x="8681" y="2343"/>
                </a:lnTo>
                <a:lnTo>
                  <a:pt x="8678" y="2367"/>
                </a:lnTo>
                <a:lnTo>
                  <a:pt x="8676" y="2377"/>
                </a:lnTo>
                <a:lnTo>
                  <a:pt x="8673" y="2388"/>
                </a:lnTo>
                <a:lnTo>
                  <a:pt x="8669" y="2397"/>
                </a:lnTo>
                <a:lnTo>
                  <a:pt x="8666" y="2408"/>
                </a:lnTo>
                <a:lnTo>
                  <a:pt x="8662" y="2416"/>
                </a:lnTo>
                <a:lnTo>
                  <a:pt x="8658" y="2426"/>
                </a:lnTo>
                <a:lnTo>
                  <a:pt x="8652" y="2434"/>
                </a:lnTo>
                <a:lnTo>
                  <a:pt x="8646" y="2443"/>
                </a:lnTo>
                <a:lnTo>
                  <a:pt x="8641" y="2451"/>
                </a:lnTo>
                <a:lnTo>
                  <a:pt x="8633" y="2459"/>
                </a:lnTo>
                <a:lnTo>
                  <a:pt x="8626" y="2466"/>
                </a:lnTo>
                <a:lnTo>
                  <a:pt x="8619" y="2474"/>
                </a:lnTo>
                <a:lnTo>
                  <a:pt x="8603" y="2487"/>
                </a:lnTo>
                <a:lnTo>
                  <a:pt x="8586" y="2498"/>
                </a:lnTo>
                <a:lnTo>
                  <a:pt x="8568" y="2509"/>
                </a:lnTo>
                <a:lnTo>
                  <a:pt x="8550" y="2516"/>
                </a:lnTo>
                <a:lnTo>
                  <a:pt x="8531" y="2522"/>
                </a:lnTo>
                <a:lnTo>
                  <a:pt x="8511" y="2527"/>
                </a:lnTo>
                <a:lnTo>
                  <a:pt x="8490" y="2529"/>
                </a:lnTo>
                <a:lnTo>
                  <a:pt x="8469" y="2530"/>
                </a:lnTo>
                <a:lnTo>
                  <a:pt x="8454" y="2530"/>
                </a:lnTo>
                <a:lnTo>
                  <a:pt x="8441" y="2529"/>
                </a:lnTo>
                <a:lnTo>
                  <a:pt x="8427" y="2528"/>
                </a:lnTo>
                <a:lnTo>
                  <a:pt x="8413" y="2525"/>
                </a:lnTo>
                <a:lnTo>
                  <a:pt x="8400" y="2523"/>
                </a:lnTo>
                <a:lnTo>
                  <a:pt x="8389" y="2520"/>
                </a:lnTo>
                <a:lnTo>
                  <a:pt x="8377" y="2516"/>
                </a:lnTo>
                <a:lnTo>
                  <a:pt x="8365" y="2512"/>
                </a:lnTo>
                <a:lnTo>
                  <a:pt x="8356" y="2507"/>
                </a:lnTo>
                <a:lnTo>
                  <a:pt x="8345" y="2502"/>
                </a:lnTo>
                <a:lnTo>
                  <a:pt x="8336" y="2496"/>
                </a:lnTo>
                <a:lnTo>
                  <a:pt x="8327" y="2489"/>
                </a:lnTo>
                <a:lnTo>
                  <a:pt x="8319" y="2482"/>
                </a:lnTo>
                <a:lnTo>
                  <a:pt x="8311" y="2475"/>
                </a:lnTo>
                <a:lnTo>
                  <a:pt x="8304" y="2466"/>
                </a:lnTo>
                <a:lnTo>
                  <a:pt x="8297" y="2458"/>
                </a:lnTo>
                <a:lnTo>
                  <a:pt x="8285" y="2439"/>
                </a:lnTo>
                <a:lnTo>
                  <a:pt x="8274" y="2419"/>
                </a:lnTo>
                <a:lnTo>
                  <a:pt x="8265" y="2397"/>
                </a:lnTo>
                <a:lnTo>
                  <a:pt x="8257" y="2375"/>
                </a:lnTo>
                <a:lnTo>
                  <a:pt x="8252" y="2351"/>
                </a:lnTo>
                <a:lnTo>
                  <a:pt x="8248" y="2326"/>
                </a:lnTo>
                <a:lnTo>
                  <a:pt x="8246" y="2300"/>
                </a:lnTo>
                <a:lnTo>
                  <a:pt x="8245" y="2272"/>
                </a:lnTo>
                <a:close/>
                <a:moveTo>
                  <a:pt x="8720" y="2879"/>
                </a:moveTo>
                <a:lnTo>
                  <a:pt x="8748" y="2868"/>
                </a:lnTo>
                <a:lnTo>
                  <a:pt x="8775" y="2855"/>
                </a:lnTo>
                <a:lnTo>
                  <a:pt x="8801" y="2841"/>
                </a:lnTo>
                <a:lnTo>
                  <a:pt x="8826" y="2826"/>
                </a:lnTo>
                <a:lnTo>
                  <a:pt x="8849" y="2809"/>
                </a:lnTo>
                <a:lnTo>
                  <a:pt x="8873" y="2792"/>
                </a:lnTo>
                <a:lnTo>
                  <a:pt x="8895" y="2773"/>
                </a:lnTo>
                <a:lnTo>
                  <a:pt x="8915" y="2753"/>
                </a:lnTo>
                <a:lnTo>
                  <a:pt x="8936" y="2732"/>
                </a:lnTo>
                <a:lnTo>
                  <a:pt x="8955" y="2710"/>
                </a:lnTo>
                <a:lnTo>
                  <a:pt x="8973" y="2686"/>
                </a:lnTo>
                <a:lnTo>
                  <a:pt x="8989" y="2662"/>
                </a:lnTo>
                <a:lnTo>
                  <a:pt x="9005" y="2637"/>
                </a:lnTo>
                <a:lnTo>
                  <a:pt x="9019" y="2610"/>
                </a:lnTo>
                <a:lnTo>
                  <a:pt x="9033" y="2583"/>
                </a:lnTo>
                <a:lnTo>
                  <a:pt x="9044" y="2553"/>
                </a:lnTo>
                <a:lnTo>
                  <a:pt x="9055" y="2524"/>
                </a:lnTo>
                <a:lnTo>
                  <a:pt x="9065" y="2494"/>
                </a:lnTo>
                <a:lnTo>
                  <a:pt x="9073" y="2462"/>
                </a:lnTo>
                <a:lnTo>
                  <a:pt x="9079" y="2430"/>
                </a:lnTo>
                <a:lnTo>
                  <a:pt x="9085" y="2397"/>
                </a:lnTo>
                <a:lnTo>
                  <a:pt x="9088" y="2363"/>
                </a:lnTo>
                <a:lnTo>
                  <a:pt x="9090" y="2329"/>
                </a:lnTo>
                <a:lnTo>
                  <a:pt x="9091" y="2293"/>
                </a:lnTo>
                <a:lnTo>
                  <a:pt x="9091" y="1567"/>
                </a:lnTo>
                <a:lnTo>
                  <a:pt x="9091" y="1539"/>
                </a:lnTo>
                <a:lnTo>
                  <a:pt x="9089" y="1510"/>
                </a:lnTo>
                <a:lnTo>
                  <a:pt x="9086" y="1481"/>
                </a:lnTo>
                <a:lnTo>
                  <a:pt x="9081" y="1453"/>
                </a:lnTo>
                <a:lnTo>
                  <a:pt x="9076" y="1424"/>
                </a:lnTo>
                <a:lnTo>
                  <a:pt x="9070" y="1396"/>
                </a:lnTo>
                <a:lnTo>
                  <a:pt x="9062" y="1368"/>
                </a:lnTo>
                <a:lnTo>
                  <a:pt x="9053" y="1340"/>
                </a:lnTo>
                <a:lnTo>
                  <a:pt x="9043" y="1312"/>
                </a:lnTo>
                <a:lnTo>
                  <a:pt x="9032" y="1286"/>
                </a:lnTo>
                <a:lnTo>
                  <a:pt x="9020" y="1259"/>
                </a:lnTo>
                <a:lnTo>
                  <a:pt x="9006" y="1234"/>
                </a:lnTo>
                <a:lnTo>
                  <a:pt x="8991" y="1209"/>
                </a:lnTo>
                <a:lnTo>
                  <a:pt x="8976" y="1185"/>
                </a:lnTo>
                <a:lnTo>
                  <a:pt x="8959" y="1162"/>
                </a:lnTo>
                <a:lnTo>
                  <a:pt x="8940" y="1139"/>
                </a:lnTo>
                <a:lnTo>
                  <a:pt x="8920" y="1118"/>
                </a:lnTo>
                <a:lnTo>
                  <a:pt x="8899" y="1098"/>
                </a:lnTo>
                <a:lnTo>
                  <a:pt x="8877" y="1078"/>
                </a:lnTo>
                <a:lnTo>
                  <a:pt x="8854" y="1060"/>
                </a:lnTo>
                <a:lnTo>
                  <a:pt x="8829" y="1043"/>
                </a:lnTo>
                <a:lnTo>
                  <a:pt x="8803" y="1026"/>
                </a:lnTo>
                <a:lnTo>
                  <a:pt x="8775" y="1011"/>
                </a:lnTo>
                <a:lnTo>
                  <a:pt x="8747" y="997"/>
                </a:lnTo>
                <a:lnTo>
                  <a:pt x="8716" y="984"/>
                </a:lnTo>
                <a:lnTo>
                  <a:pt x="8685" y="973"/>
                </a:lnTo>
                <a:lnTo>
                  <a:pt x="8652" y="964"/>
                </a:lnTo>
                <a:lnTo>
                  <a:pt x="8619" y="956"/>
                </a:lnTo>
                <a:lnTo>
                  <a:pt x="8583" y="950"/>
                </a:lnTo>
                <a:lnTo>
                  <a:pt x="8547" y="946"/>
                </a:lnTo>
                <a:lnTo>
                  <a:pt x="8508" y="943"/>
                </a:lnTo>
                <a:lnTo>
                  <a:pt x="8469" y="942"/>
                </a:lnTo>
                <a:lnTo>
                  <a:pt x="8427" y="943"/>
                </a:lnTo>
                <a:lnTo>
                  <a:pt x="8387" y="946"/>
                </a:lnTo>
                <a:lnTo>
                  <a:pt x="8348" y="950"/>
                </a:lnTo>
                <a:lnTo>
                  <a:pt x="8311" y="956"/>
                </a:lnTo>
                <a:lnTo>
                  <a:pt x="8293" y="960"/>
                </a:lnTo>
                <a:lnTo>
                  <a:pt x="8275" y="965"/>
                </a:lnTo>
                <a:lnTo>
                  <a:pt x="8258" y="969"/>
                </a:lnTo>
                <a:lnTo>
                  <a:pt x="8241" y="974"/>
                </a:lnTo>
                <a:lnTo>
                  <a:pt x="8226" y="979"/>
                </a:lnTo>
                <a:lnTo>
                  <a:pt x="8210" y="986"/>
                </a:lnTo>
                <a:lnTo>
                  <a:pt x="8194" y="992"/>
                </a:lnTo>
                <a:lnTo>
                  <a:pt x="8179" y="1000"/>
                </a:lnTo>
                <a:lnTo>
                  <a:pt x="8150" y="1014"/>
                </a:lnTo>
                <a:lnTo>
                  <a:pt x="8123" y="1030"/>
                </a:lnTo>
                <a:lnTo>
                  <a:pt x="8096" y="1047"/>
                </a:lnTo>
                <a:lnTo>
                  <a:pt x="8071" y="1065"/>
                </a:lnTo>
                <a:lnTo>
                  <a:pt x="8048" y="1084"/>
                </a:lnTo>
                <a:lnTo>
                  <a:pt x="8025" y="1103"/>
                </a:lnTo>
                <a:lnTo>
                  <a:pt x="8004" y="1125"/>
                </a:lnTo>
                <a:lnTo>
                  <a:pt x="7985" y="1147"/>
                </a:lnTo>
                <a:lnTo>
                  <a:pt x="7967" y="1169"/>
                </a:lnTo>
                <a:lnTo>
                  <a:pt x="7949" y="1192"/>
                </a:lnTo>
                <a:lnTo>
                  <a:pt x="7933" y="1217"/>
                </a:lnTo>
                <a:lnTo>
                  <a:pt x="7919" y="1242"/>
                </a:lnTo>
                <a:lnTo>
                  <a:pt x="7906" y="1266"/>
                </a:lnTo>
                <a:lnTo>
                  <a:pt x="7894" y="1293"/>
                </a:lnTo>
                <a:lnTo>
                  <a:pt x="7883" y="1319"/>
                </a:lnTo>
                <a:lnTo>
                  <a:pt x="7875" y="1347"/>
                </a:lnTo>
                <a:lnTo>
                  <a:pt x="7868" y="1374"/>
                </a:lnTo>
                <a:lnTo>
                  <a:pt x="7860" y="1402"/>
                </a:lnTo>
                <a:lnTo>
                  <a:pt x="7855" y="1430"/>
                </a:lnTo>
                <a:lnTo>
                  <a:pt x="7850" y="1457"/>
                </a:lnTo>
                <a:lnTo>
                  <a:pt x="7845" y="1485"/>
                </a:lnTo>
                <a:lnTo>
                  <a:pt x="7843" y="1512"/>
                </a:lnTo>
                <a:lnTo>
                  <a:pt x="7841" y="1540"/>
                </a:lnTo>
                <a:lnTo>
                  <a:pt x="7841" y="1567"/>
                </a:lnTo>
                <a:lnTo>
                  <a:pt x="7841" y="2261"/>
                </a:lnTo>
                <a:lnTo>
                  <a:pt x="7841" y="2294"/>
                </a:lnTo>
                <a:lnTo>
                  <a:pt x="7843" y="2326"/>
                </a:lnTo>
                <a:lnTo>
                  <a:pt x="7845" y="2358"/>
                </a:lnTo>
                <a:lnTo>
                  <a:pt x="7850" y="2390"/>
                </a:lnTo>
                <a:lnTo>
                  <a:pt x="7855" y="2422"/>
                </a:lnTo>
                <a:lnTo>
                  <a:pt x="7861" y="2452"/>
                </a:lnTo>
                <a:lnTo>
                  <a:pt x="7869" y="2483"/>
                </a:lnTo>
                <a:lnTo>
                  <a:pt x="7876" y="2513"/>
                </a:lnTo>
                <a:lnTo>
                  <a:pt x="7886" y="2542"/>
                </a:lnTo>
                <a:lnTo>
                  <a:pt x="7897" y="2572"/>
                </a:lnTo>
                <a:lnTo>
                  <a:pt x="7909" y="2600"/>
                </a:lnTo>
                <a:lnTo>
                  <a:pt x="7922" y="2626"/>
                </a:lnTo>
                <a:lnTo>
                  <a:pt x="7936" y="2653"/>
                </a:lnTo>
                <a:lnTo>
                  <a:pt x="7952" y="2677"/>
                </a:lnTo>
                <a:lnTo>
                  <a:pt x="7969" y="2701"/>
                </a:lnTo>
                <a:lnTo>
                  <a:pt x="7987" y="2725"/>
                </a:lnTo>
                <a:lnTo>
                  <a:pt x="8006" y="2747"/>
                </a:lnTo>
                <a:lnTo>
                  <a:pt x="8027" y="2768"/>
                </a:lnTo>
                <a:lnTo>
                  <a:pt x="8050" y="2787"/>
                </a:lnTo>
                <a:lnTo>
                  <a:pt x="8074" y="2806"/>
                </a:lnTo>
                <a:lnTo>
                  <a:pt x="8098" y="2824"/>
                </a:lnTo>
                <a:lnTo>
                  <a:pt x="8125" y="2840"/>
                </a:lnTo>
                <a:lnTo>
                  <a:pt x="8152" y="2855"/>
                </a:lnTo>
                <a:lnTo>
                  <a:pt x="8182" y="2869"/>
                </a:lnTo>
                <a:lnTo>
                  <a:pt x="8197" y="2875"/>
                </a:lnTo>
                <a:lnTo>
                  <a:pt x="8213" y="2881"/>
                </a:lnTo>
                <a:lnTo>
                  <a:pt x="8229" y="2887"/>
                </a:lnTo>
                <a:lnTo>
                  <a:pt x="8245" y="2892"/>
                </a:lnTo>
                <a:lnTo>
                  <a:pt x="8279" y="2901"/>
                </a:lnTo>
                <a:lnTo>
                  <a:pt x="8313" y="2909"/>
                </a:lnTo>
                <a:lnTo>
                  <a:pt x="8351" y="2915"/>
                </a:lnTo>
                <a:lnTo>
                  <a:pt x="8389" y="2918"/>
                </a:lnTo>
                <a:lnTo>
                  <a:pt x="8428" y="2922"/>
                </a:lnTo>
                <a:lnTo>
                  <a:pt x="8469" y="2923"/>
                </a:lnTo>
                <a:lnTo>
                  <a:pt x="8503" y="2922"/>
                </a:lnTo>
                <a:lnTo>
                  <a:pt x="8536" y="2919"/>
                </a:lnTo>
                <a:lnTo>
                  <a:pt x="8569" y="2916"/>
                </a:lnTo>
                <a:lnTo>
                  <a:pt x="8601" y="2911"/>
                </a:lnTo>
                <a:lnTo>
                  <a:pt x="8631" y="2906"/>
                </a:lnTo>
                <a:lnTo>
                  <a:pt x="8662" y="2898"/>
                </a:lnTo>
                <a:lnTo>
                  <a:pt x="8691" y="2889"/>
                </a:lnTo>
                <a:lnTo>
                  <a:pt x="8720" y="2879"/>
                </a:lnTo>
                <a:close/>
                <a:moveTo>
                  <a:pt x="7500" y="1827"/>
                </a:moveTo>
                <a:lnTo>
                  <a:pt x="7509" y="1798"/>
                </a:lnTo>
                <a:lnTo>
                  <a:pt x="7518" y="1767"/>
                </a:lnTo>
                <a:lnTo>
                  <a:pt x="7525" y="1738"/>
                </a:lnTo>
                <a:lnTo>
                  <a:pt x="7531" y="1706"/>
                </a:lnTo>
                <a:lnTo>
                  <a:pt x="7536" y="1674"/>
                </a:lnTo>
                <a:lnTo>
                  <a:pt x="7539" y="1641"/>
                </a:lnTo>
                <a:lnTo>
                  <a:pt x="7541" y="1607"/>
                </a:lnTo>
                <a:lnTo>
                  <a:pt x="7542" y="1572"/>
                </a:lnTo>
                <a:lnTo>
                  <a:pt x="7541" y="1533"/>
                </a:lnTo>
                <a:lnTo>
                  <a:pt x="7539" y="1495"/>
                </a:lnTo>
                <a:lnTo>
                  <a:pt x="7535" y="1459"/>
                </a:lnTo>
                <a:lnTo>
                  <a:pt x="7531" y="1423"/>
                </a:lnTo>
                <a:lnTo>
                  <a:pt x="7523" y="1390"/>
                </a:lnTo>
                <a:lnTo>
                  <a:pt x="7516" y="1358"/>
                </a:lnTo>
                <a:lnTo>
                  <a:pt x="7506" y="1326"/>
                </a:lnTo>
                <a:lnTo>
                  <a:pt x="7496" y="1296"/>
                </a:lnTo>
                <a:lnTo>
                  <a:pt x="7484" y="1268"/>
                </a:lnTo>
                <a:lnTo>
                  <a:pt x="7470" y="1241"/>
                </a:lnTo>
                <a:lnTo>
                  <a:pt x="7455" y="1215"/>
                </a:lnTo>
                <a:lnTo>
                  <a:pt x="7441" y="1190"/>
                </a:lnTo>
                <a:lnTo>
                  <a:pt x="7424" y="1167"/>
                </a:lnTo>
                <a:lnTo>
                  <a:pt x="7406" y="1145"/>
                </a:lnTo>
                <a:lnTo>
                  <a:pt x="7387" y="1125"/>
                </a:lnTo>
                <a:lnTo>
                  <a:pt x="7366" y="1104"/>
                </a:lnTo>
                <a:lnTo>
                  <a:pt x="7345" y="1086"/>
                </a:lnTo>
                <a:lnTo>
                  <a:pt x="7323" y="1069"/>
                </a:lnTo>
                <a:lnTo>
                  <a:pt x="7300" y="1054"/>
                </a:lnTo>
                <a:lnTo>
                  <a:pt x="7275" y="1039"/>
                </a:lnTo>
                <a:lnTo>
                  <a:pt x="7250" y="1025"/>
                </a:lnTo>
                <a:lnTo>
                  <a:pt x="7223" y="1013"/>
                </a:lnTo>
                <a:lnTo>
                  <a:pt x="7196" y="1003"/>
                </a:lnTo>
                <a:lnTo>
                  <a:pt x="7167" y="992"/>
                </a:lnTo>
                <a:lnTo>
                  <a:pt x="7138" y="984"/>
                </a:lnTo>
                <a:lnTo>
                  <a:pt x="7108" y="976"/>
                </a:lnTo>
                <a:lnTo>
                  <a:pt x="7077" y="970"/>
                </a:lnTo>
                <a:lnTo>
                  <a:pt x="7045" y="965"/>
                </a:lnTo>
                <a:lnTo>
                  <a:pt x="7014" y="961"/>
                </a:lnTo>
                <a:lnTo>
                  <a:pt x="6981" y="958"/>
                </a:lnTo>
                <a:lnTo>
                  <a:pt x="6948" y="957"/>
                </a:lnTo>
                <a:lnTo>
                  <a:pt x="6914" y="956"/>
                </a:lnTo>
                <a:lnTo>
                  <a:pt x="6295" y="956"/>
                </a:lnTo>
                <a:lnTo>
                  <a:pt x="6295" y="2905"/>
                </a:lnTo>
                <a:lnTo>
                  <a:pt x="6701" y="2905"/>
                </a:lnTo>
                <a:lnTo>
                  <a:pt x="6701" y="2194"/>
                </a:lnTo>
                <a:lnTo>
                  <a:pt x="6936" y="2194"/>
                </a:lnTo>
                <a:lnTo>
                  <a:pt x="6971" y="2193"/>
                </a:lnTo>
                <a:lnTo>
                  <a:pt x="7005" y="2191"/>
                </a:lnTo>
                <a:lnTo>
                  <a:pt x="7038" y="2188"/>
                </a:lnTo>
                <a:lnTo>
                  <a:pt x="7070" y="2182"/>
                </a:lnTo>
                <a:lnTo>
                  <a:pt x="7101" y="2176"/>
                </a:lnTo>
                <a:lnTo>
                  <a:pt x="7131" y="2169"/>
                </a:lnTo>
                <a:lnTo>
                  <a:pt x="7160" y="2159"/>
                </a:lnTo>
                <a:lnTo>
                  <a:pt x="7188" y="2149"/>
                </a:lnTo>
                <a:lnTo>
                  <a:pt x="7216" y="2137"/>
                </a:lnTo>
                <a:lnTo>
                  <a:pt x="7243" y="2124"/>
                </a:lnTo>
                <a:lnTo>
                  <a:pt x="7268" y="2110"/>
                </a:lnTo>
                <a:lnTo>
                  <a:pt x="7292" y="2096"/>
                </a:lnTo>
                <a:lnTo>
                  <a:pt x="7316" y="2079"/>
                </a:lnTo>
                <a:lnTo>
                  <a:pt x="7338" y="2062"/>
                </a:lnTo>
                <a:lnTo>
                  <a:pt x="7359" y="2044"/>
                </a:lnTo>
                <a:lnTo>
                  <a:pt x="7380" y="2024"/>
                </a:lnTo>
                <a:lnTo>
                  <a:pt x="7398" y="2002"/>
                </a:lnTo>
                <a:lnTo>
                  <a:pt x="7416" y="1981"/>
                </a:lnTo>
                <a:lnTo>
                  <a:pt x="7433" y="1958"/>
                </a:lnTo>
                <a:lnTo>
                  <a:pt x="7448" y="1934"/>
                </a:lnTo>
                <a:lnTo>
                  <a:pt x="7463" y="1908"/>
                </a:lnTo>
                <a:lnTo>
                  <a:pt x="7477" y="1882"/>
                </a:lnTo>
                <a:lnTo>
                  <a:pt x="7488" y="1855"/>
                </a:lnTo>
                <a:lnTo>
                  <a:pt x="7500" y="18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07989" y="981074"/>
            <a:ext cx="11376024" cy="51927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981074"/>
            <a:ext cx="12191999" cy="51927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07988" y="1844824"/>
            <a:ext cx="11376025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990320"/>
            <a:ext cx="11376025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156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07988" y="1844824"/>
            <a:ext cx="5544078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3"/>
          </p:nvPr>
        </p:nvSpPr>
        <p:spPr>
          <a:xfrm>
            <a:off x="6239937" y="1844824"/>
            <a:ext cx="5544076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990320"/>
            <a:ext cx="11376025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quarter" idx="12"/>
          </p:nvPr>
        </p:nvSpPr>
        <p:spPr>
          <a:xfrm>
            <a:off x="407988" y="1844824"/>
            <a:ext cx="5544078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3"/>
          </p:nvPr>
        </p:nvSpPr>
        <p:spPr>
          <a:xfrm>
            <a:off x="6239937" y="1844824"/>
            <a:ext cx="5544076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985772"/>
            <a:ext cx="5544081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5700" y="984265"/>
            <a:ext cx="5548313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7988" y="196909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29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 и рис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416993" y="995396"/>
            <a:ext cx="810979" cy="58223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6245129" y="993890"/>
            <a:ext cx="810979" cy="58223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9"/>
          </p:nvPr>
        </p:nvSpPr>
        <p:spPr>
          <a:xfrm>
            <a:off x="407988" y="1844824"/>
            <a:ext cx="5544078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20"/>
          </p:nvPr>
        </p:nvSpPr>
        <p:spPr>
          <a:xfrm>
            <a:off x="6239937" y="1844824"/>
            <a:ext cx="5544076" cy="43289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7248128" y="984265"/>
            <a:ext cx="4535885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1425189" y="991336"/>
            <a:ext cx="4535885" cy="590355"/>
          </a:xfrm>
          <a:prstGeom prst="rect">
            <a:avLst/>
          </a:prstGeo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4260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07988" y="972695"/>
            <a:ext cx="11376025" cy="5192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10701867" y="6383285"/>
            <a:ext cx="1490133" cy="2941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199306" y="6449773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400" b="0" smtClean="0">
                <a:solidFill>
                  <a:schemeClr val="accent1"/>
                </a:solidFill>
              </a:rPr>
              <a:pPr algn="r"/>
              <a:t>‹#›</a:t>
            </a:fld>
            <a:endParaRPr lang="ru-RU" sz="1400" b="0" dirty="0">
              <a:solidFill>
                <a:schemeClr val="accent1"/>
              </a:solidFill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407988" y="187284"/>
            <a:ext cx="9573009" cy="4902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11777457" y="6340221"/>
            <a:ext cx="0" cy="380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10225088" y="195263"/>
            <a:ext cx="15827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10225088" y="195263"/>
            <a:ext cx="1582737" cy="496887"/>
          </a:xfrm>
          <a:custGeom>
            <a:avLst/>
            <a:gdLst>
              <a:gd name="T0" fmla="*/ 7138 w 16949"/>
              <a:gd name="T1" fmla="*/ 1495 h 5321"/>
              <a:gd name="T2" fmla="*/ 7496 w 16949"/>
              <a:gd name="T3" fmla="*/ 5010 h 5321"/>
              <a:gd name="T4" fmla="*/ 7541 w 16949"/>
              <a:gd name="T5" fmla="*/ 3941 h 5321"/>
              <a:gd name="T6" fmla="*/ 6415 w 16949"/>
              <a:gd name="T7" fmla="*/ 3947 h 5321"/>
              <a:gd name="T8" fmla="*/ 6461 w 16949"/>
              <a:gd name="T9" fmla="*/ 5012 h 5321"/>
              <a:gd name="T10" fmla="*/ 6597 w 16949"/>
              <a:gd name="T11" fmla="*/ 4717 h 5321"/>
              <a:gd name="T12" fmla="*/ 6725 w 16949"/>
              <a:gd name="T13" fmla="*/ 4004 h 5321"/>
              <a:gd name="T14" fmla="*/ 7383 w 16949"/>
              <a:gd name="T15" fmla="*/ 4292 h 5321"/>
              <a:gd name="T16" fmla="*/ 7114 w 16949"/>
              <a:gd name="T17" fmla="*/ 3972 h 5321"/>
              <a:gd name="T18" fmla="*/ 8237 w 16949"/>
              <a:gd name="T19" fmla="*/ 4959 h 5321"/>
              <a:gd name="T20" fmla="*/ 8430 w 16949"/>
              <a:gd name="T21" fmla="*/ 3886 h 5321"/>
              <a:gd name="T22" fmla="*/ 8788 w 16949"/>
              <a:gd name="T23" fmla="*/ 3755 h 5321"/>
              <a:gd name="T24" fmla="*/ 8027 w 16949"/>
              <a:gd name="T25" fmla="*/ 3798 h 5321"/>
              <a:gd name="T26" fmla="*/ 8096 w 16949"/>
              <a:gd name="T27" fmla="*/ 5215 h 5321"/>
              <a:gd name="T28" fmla="*/ 8836 w 16949"/>
              <a:gd name="T29" fmla="*/ 5138 h 5321"/>
              <a:gd name="T30" fmla="*/ 9974 w 16949"/>
              <a:gd name="T31" fmla="*/ 5304 h 5321"/>
              <a:gd name="T32" fmla="*/ 10229 w 16949"/>
              <a:gd name="T33" fmla="*/ 3638 h 5321"/>
              <a:gd name="T34" fmla="*/ 11947 w 16949"/>
              <a:gd name="T35" fmla="*/ 4334 h 5321"/>
              <a:gd name="T36" fmla="*/ 12772 w 16949"/>
              <a:gd name="T37" fmla="*/ 5056 h 5321"/>
              <a:gd name="T38" fmla="*/ 12384 w 16949"/>
              <a:gd name="T39" fmla="*/ 5206 h 5321"/>
              <a:gd name="T40" fmla="*/ 13143 w 16949"/>
              <a:gd name="T41" fmla="*/ 5123 h 5321"/>
              <a:gd name="T42" fmla="*/ 13068 w 16949"/>
              <a:gd name="T43" fmla="*/ 3722 h 5321"/>
              <a:gd name="T44" fmla="*/ 12306 w 16949"/>
              <a:gd name="T45" fmla="*/ 3835 h 5321"/>
              <a:gd name="T46" fmla="*/ 12811 w 16949"/>
              <a:gd name="T47" fmla="*/ 3889 h 5321"/>
              <a:gd name="T48" fmla="*/ 14174 w 16949"/>
              <a:gd name="T49" fmla="*/ 5004 h 5321"/>
              <a:gd name="T50" fmla="*/ 13785 w 16949"/>
              <a:gd name="T51" fmla="*/ 4819 h 5321"/>
              <a:gd name="T52" fmla="*/ 14135 w 16949"/>
              <a:gd name="T53" fmla="*/ 3912 h 5321"/>
              <a:gd name="T54" fmla="*/ 14224 w 16949"/>
              <a:gd name="T55" fmla="*/ 3655 h 5321"/>
              <a:gd name="T56" fmla="*/ 13525 w 16949"/>
              <a:gd name="T57" fmla="*/ 3993 h 5321"/>
              <a:gd name="T58" fmla="*/ 13900 w 16949"/>
              <a:gd name="T59" fmla="*/ 5308 h 5321"/>
              <a:gd name="T60" fmla="*/ 14508 w 16949"/>
              <a:gd name="T61" fmla="*/ 4971 h 5321"/>
              <a:gd name="T62" fmla="*/ 3892 w 16949"/>
              <a:gd name="T63" fmla="*/ 294 h 5321"/>
              <a:gd name="T64" fmla="*/ 206 w 16949"/>
              <a:gd name="T65" fmla="*/ 1631 h 5321"/>
              <a:gd name="T66" fmla="*/ 3649 w 16949"/>
              <a:gd name="T67" fmla="*/ 1268 h 5321"/>
              <a:gd name="T68" fmla="*/ 5165 w 16949"/>
              <a:gd name="T69" fmla="*/ 1743 h 5321"/>
              <a:gd name="T70" fmla="*/ 1377 w 16949"/>
              <a:gd name="T71" fmla="*/ 325 h 5321"/>
              <a:gd name="T72" fmla="*/ 4376 w 16949"/>
              <a:gd name="T73" fmla="*/ 4696 h 5321"/>
              <a:gd name="T74" fmla="*/ 197 w 16949"/>
              <a:gd name="T75" fmla="*/ 3664 h 5321"/>
              <a:gd name="T76" fmla="*/ 1649 w 16949"/>
              <a:gd name="T77" fmla="*/ 5122 h 5321"/>
              <a:gd name="T78" fmla="*/ 3235 w 16949"/>
              <a:gd name="T79" fmla="*/ 1607 h 5321"/>
              <a:gd name="T80" fmla="*/ 13823 w 16949"/>
              <a:gd name="T81" fmla="*/ 956 h 5321"/>
              <a:gd name="T82" fmla="*/ 11859 w 16949"/>
              <a:gd name="T83" fmla="*/ 1409 h 5321"/>
              <a:gd name="T84" fmla="*/ 11929 w 16949"/>
              <a:gd name="T85" fmla="*/ 983 h 5321"/>
              <a:gd name="T86" fmla="*/ 11106 w 16949"/>
              <a:gd name="T87" fmla="*/ 1319 h 5321"/>
              <a:gd name="T88" fmla="*/ 11416 w 16949"/>
              <a:gd name="T89" fmla="*/ 2875 h 5321"/>
              <a:gd name="T90" fmla="*/ 12250 w 16949"/>
              <a:gd name="T91" fmla="*/ 2594 h 5321"/>
              <a:gd name="T92" fmla="*/ 11548 w 16949"/>
              <a:gd name="T93" fmla="*/ 2489 h 5321"/>
              <a:gd name="T94" fmla="*/ 10068 w 16949"/>
              <a:gd name="T95" fmla="*/ 2922 h 5321"/>
              <a:gd name="T96" fmla="*/ 10328 w 16949"/>
              <a:gd name="T97" fmla="*/ 2349 h 5321"/>
              <a:gd name="T98" fmla="*/ 9901 w 16949"/>
              <a:gd name="T99" fmla="*/ 2375 h 5321"/>
              <a:gd name="T100" fmla="*/ 10186 w 16949"/>
              <a:gd name="T101" fmla="*/ 1347 h 5321"/>
              <a:gd name="T102" fmla="*/ 10448 w 16949"/>
              <a:gd name="T103" fmla="*/ 1030 h 5321"/>
              <a:gd name="T104" fmla="*/ 9575 w 16949"/>
              <a:gd name="T105" fmla="*/ 1217 h 5321"/>
              <a:gd name="T106" fmla="*/ 8252 w 16949"/>
              <a:gd name="T107" fmla="*/ 1497 h 5321"/>
              <a:gd name="T108" fmla="*/ 8638 w 16949"/>
              <a:gd name="T109" fmla="*/ 1415 h 5321"/>
              <a:gd name="T110" fmla="*/ 8413 w 16949"/>
              <a:gd name="T111" fmla="*/ 2525 h 5321"/>
              <a:gd name="T112" fmla="*/ 9019 w 16949"/>
              <a:gd name="T113" fmla="*/ 2610 h 5321"/>
              <a:gd name="T114" fmla="*/ 8747 w 16949"/>
              <a:gd name="T115" fmla="*/ 997 h 5321"/>
              <a:gd name="T116" fmla="*/ 7883 w 16949"/>
              <a:gd name="T117" fmla="*/ 1319 h 5321"/>
              <a:gd name="T118" fmla="*/ 8197 w 16949"/>
              <a:gd name="T119" fmla="*/ 2875 h 5321"/>
              <a:gd name="T120" fmla="*/ 7484 w 16949"/>
              <a:gd name="T121" fmla="*/ 1268 h 5321"/>
              <a:gd name="T122" fmla="*/ 7160 w 16949"/>
              <a:gd name="T123" fmla="*/ 215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949" h="5321">
                <a:moveTo>
                  <a:pt x="7075" y="1760"/>
                </a:moveTo>
                <a:lnTo>
                  <a:pt x="7058" y="1773"/>
                </a:lnTo>
                <a:lnTo>
                  <a:pt x="7040" y="1784"/>
                </a:lnTo>
                <a:lnTo>
                  <a:pt x="7021" y="1794"/>
                </a:lnTo>
                <a:lnTo>
                  <a:pt x="7001" y="1802"/>
                </a:lnTo>
                <a:lnTo>
                  <a:pt x="6981" y="1808"/>
                </a:lnTo>
                <a:lnTo>
                  <a:pt x="6961" y="1812"/>
                </a:lnTo>
                <a:lnTo>
                  <a:pt x="6940" y="1815"/>
                </a:lnTo>
                <a:lnTo>
                  <a:pt x="6917" y="1815"/>
                </a:lnTo>
                <a:lnTo>
                  <a:pt x="6701" y="1815"/>
                </a:lnTo>
                <a:lnTo>
                  <a:pt x="6701" y="1331"/>
                </a:lnTo>
                <a:lnTo>
                  <a:pt x="6914" y="1331"/>
                </a:lnTo>
                <a:lnTo>
                  <a:pt x="6940" y="1332"/>
                </a:lnTo>
                <a:lnTo>
                  <a:pt x="6965" y="1334"/>
                </a:lnTo>
                <a:lnTo>
                  <a:pt x="6988" y="1338"/>
                </a:lnTo>
                <a:lnTo>
                  <a:pt x="7009" y="1345"/>
                </a:lnTo>
                <a:lnTo>
                  <a:pt x="7020" y="1349"/>
                </a:lnTo>
                <a:lnTo>
                  <a:pt x="7030" y="1352"/>
                </a:lnTo>
                <a:lnTo>
                  <a:pt x="7039" y="1358"/>
                </a:lnTo>
                <a:lnTo>
                  <a:pt x="7049" y="1362"/>
                </a:lnTo>
                <a:lnTo>
                  <a:pt x="7058" y="1368"/>
                </a:lnTo>
                <a:lnTo>
                  <a:pt x="7067" y="1373"/>
                </a:lnTo>
                <a:lnTo>
                  <a:pt x="7074" y="1380"/>
                </a:lnTo>
                <a:lnTo>
                  <a:pt x="7083" y="1386"/>
                </a:lnTo>
                <a:lnTo>
                  <a:pt x="7090" y="1394"/>
                </a:lnTo>
                <a:lnTo>
                  <a:pt x="7096" y="1401"/>
                </a:lnTo>
                <a:lnTo>
                  <a:pt x="7104" y="1409"/>
                </a:lnTo>
                <a:lnTo>
                  <a:pt x="7109" y="1418"/>
                </a:lnTo>
                <a:lnTo>
                  <a:pt x="7114" y="1427"/>
                </a:lnTo>
                <a:lnTo>
                  <a:pt x="7120" y="1437"/>
                </a:lnTo>
                <a:lnTo>
                  <a:pt x="7124" y="1448"/>
                </a:lnTo>
                <a:lnTo>
                  <a:pt x="7128" y="1459"/>
                </a:lnTo>
                <a:lnTo>
                  <a:pt x="7132" y="1470"/>
                </a:lnTo>
                <a:lnTo>
                  <a:pt x="7136" y="1482"/>
                </a:lnTo>
                <a:lnTo>
                  <a:pt x="7138" y="1495"/>
                </a:lnTo>
                <a:lnTo>
                  <a:pt x="7140" y="1508"/>
                </a:lnTo>
                <a:lnTo>
                  <a:pt x="7143" y="1536"/>
                </a:lnTo>
                <a:lnTo>
                  <a:pt x="7144" y="1567"/>
                </a:lnTo>
                <a:lnTo>
                  <a:pt x="7144" y="1584"/>
                </a:lnTo>
                <a:lnTo>
                  <a:pt x="7143" y="1600"/>
                </a:lnTo>
                <a:lnTo>
                  <a:pt x="7142" y="1616"/>
                </a:lnTo>
                <a:lnTo>
                  <a:pt x="7140" y="1631"/>
                </a:lnTo>
                <a:lnTo>
                  <a:pt x="7138" y="1644"/>
                </a:lnTo>
                <a:lnTo>
                  <a:pt x="7134" y="1658"/>
                </a:lnTo>
                <a:lnTo>
                  <a:pt x="7131" y="1671"/>
                </a:lnTo>
                <a:lnTo>
                  <a:pt x="7127" y="1684"/>
                </a:lnTo>
                <a:lnTo>
                  <a:pt x="7123" y="1695"/>
                </a:lnTo>
                <a:lnTo>
                  <a:pt x="7118" y="1706"/>
                </a:lnTo>
                <a:lnTo>
                  <a:pt x="7111" y="1716"/>
                </a:lnTo>
                <a:lnTo>
                  <a:pt x="7106" y="1727"/>
                </a:lnTo>
                <a:lnTo>
                  <a:pt x="7098" y="1736"/>
                </a:lnTo>
                <a:lnTo>
                  <a:pt x="7091" y="1744"/>
                </a:lnTo>
                <a:lnTo>
                  <a:pt x="7084" y="1752"/>
                </a:lnTo>
                <a:lnTo>
                  <a:pt x="7075" y="1760"/>
                </a:lnTo>
                <a:close/>
                <a:moveTo>
                  <a:pt x="6845" y="5304"/>
                </a:moveTo>
                <a:lnTo>
                  <a:pt x="7111" y="5304"/>
                </a:lnTo>
                <a:lnTo>
                  <a:pt x="7111" y="5165"/>
                </a:lnTo>
                <a:lnTo>
                  <a:pt x="7151" y="5161"/>
                </a:lnTo>
                <a:lnTo>
                  <a:pt x="7188" y="5156"/>
                </a:lnTo>
                <a:lnTo>
                  <a:pt x="7225" y="5148"/>
                </a:lnTo>
                <a:lnTo>
                  <a:pt x="7259" y="5140"/>
                </a:lnTo>
                <a:lnTo>
                  <a:pt x="7291" y="5130"/>
                </a:lnTo>
                <a:lnTo>
                  <a:pt x="7323" y="5120"/>
                </a:lnTo>
                <a:lnTo>
                  <a:pt x="7352" y="5108"/>
                </a:lnTo>
                <a:lnTo>
                  <a:pt x="7379" y="5094"/>
                </a:lnTo>
                <a:lnTo>
                  <a:pt x="7406" y="5080"/>
                </a:lnTo>
                <a:lnTo>
                  <a:pt x="7430" y="5064"/>
                </a:lnTo>
                <a:lnTo>
                  <a:pt x="7453" y="5047"/>
                </a:lnTo>
                <a:lnTo>
                  <a:pt x="7476" y="5029"/>
                </a:lnTo>
                <a:lnTo>
                  <a:pt x="7496" y="5010"/>
                </a:lnTo>
                <a:lnTo>
                  <a:pt x="7515" y="4989"/>
                </a:lnTo>
                <a:lnTo>
                  <a:pt x="7533" y="4967"/>
                </a:lnTo>
                <a:lnTo>
                  <a:pt x="7549" y="4944"/>
                </a:lnTo>
                <a:lnTo>
                  <a:pt x="7563" y="4921"/>
                </a:lnTo>
                <a:lnTo>
                  <a:pt x="7577" y="4895"/>
                </a:lnTo>
                <a:lnTo>
                  <a:pt x="7590" y="4869"/>
                </a:lnTo>
                <a:lnTo>
                  <a:pt x="7602" y="4842"/>
                </a:lnTo>
                <a:lnTo>
                  <a:pt x="7612" y="4814"/>
                </a:lnTo>
                <a:lnTo>
                  <a:pt x="7622" y="4784"/>
                </a:lnTo>
                <a:lnTo>
                  <a:pt x="7630" y="4753"/>
                </a:lnTo>
                <a:lnTo>
                  <a:pt x="7638" y="4723"/>
                </a:lnTo>
                <a:lnTo>
                  <a:pt x="7644" y="4690"/>
                </a:lnTo>
                <a:lnTo>
                  <a:pt x="7649" y="4656"/>
                </a:lnTo>
                <a:lnTo>
                  <a:pt x="7654" y="4622"/>
                </a:lnTo>
                <a:lnTo>
                  <a:pt x="7658" y="4586"/>
                </a:lnTo>
                <a:lnTo>
                  <a:pt x="7660" y="4550"/>
                </a:lnTo>
                <a:lnTo>
                  <a:pt x="7662" y="4513"/>
                </a:lnTo>
                <a:lnTo>
                  <a:pt x="7663" y="4475"/>
                </a:lnTo>
                <a:lnTo>
                  <a:pt x="7664" y="4436"/>
                </a:lnTo>
                <a:lnTo>
                  <a:pt x="7663" y="4398"/>
                </a:lnTo>
                <a:lnTo>
                  <a:pt x="7662" y="4361"/>
                </a:lnTo>
                <a:lnTo>
                  <a:pt x="7660" y="4325"/>
                </a:lnTo>
                <a:lnTo>
                  <a:pt x="7657" y="4289"/>
                </a:lnTo>
                <a:lnTo>
                  <a:pt x="7652" y="4255"/>
                </a:lnTo>
                <a:lnTo>
                  <a:pt x="7647" y="4221"/>
                </a:lnTo>
                <a:lnTo>
                  <a:pt x="7642" y="4189"/>
                </a:lnTo>
                <a:lnTo>
                  <a:pt x="7636" y="4157"/>
                </a:lnTo>
                <a:lnTo>
                  <a:pt x="7627" y="4127"/>
                </a:lnTo>
                <a:lnTo>
                  <a:pt x="7619" y="4097"/>
                </a:lnTo>
                <a:lnTo>
                  <a:pt x="7608" y="4068"/>
                </a:lnTo>
                <a:lnTo>
                  <a:pt x="7597" y="4041"/>
                </a:lnTo>
                <a:lnTo>
                  <a:pt x="7585" y="4014"/>
                </a:lnTo>
                <a:lnTo>
                  <a:pt x="7572" y="3989"/>
                </a:lnTo>
                <a:lnTo>
                  <a:pt x="7557" y="3965"/>
                </a:lnTo>
                <a:lnTo>
                  <a:pt x="7541" y="3941"/>
                </a:lnTo>
                <a:lnTo>
                  <a:pt x="7524" y="3919"/>
                </a:lnTo>
                <a:lnTo>
                  <a:pt x="7506" y="3898"/>
                </a:lnTo>
                <a:lnTo>
                  <a:pt x="7487" y="3878"/>
                </a:lnTo>
                <a:lnTo>
                  <a:pt x="7466" y="3859"/>
                </a:lnTo>
                <a:lnTo>
                  <a:pt x="7445" y="3841"/>
                </a:lnTo>
                <a:lnTo>
                  <a:pt x="7422" y="3824"/>
                </a:lnTo>
                <a:lnTo>
                  <a:pt x="7397" y="3808"/>
                </a:lnTo>
                <a:lnTo>
                  <a:pt x="7371" y="3793"/>
                </a:lnTo>
                <a:lnTo>
                  <a:pt x="7344" y="3780"/>
                </a:lnTo>
                <a:lnTo>
                  <a:pt x="7315" y="3768"/>
                </a:lnTo>
                <a:lnTo>
                  <a:pt x="7285" y="3757"/>
                </a:lnTo>
                <a:lnTo>
                  <a:pt x="7253" y="3747"/>
                </a:lnTo>
                <a:lnTo>
                  <a:pt x="7220" y="3739"/>
                </a:lnTo>
                <a:lnTo>
                  <a:pt x="7185" y="3733"/>
                </a:lnTo>
                <a:lnTo>
                  <a:pt x="7149" y="3726"/>
                </a:lnTo>
                <a:lnTo>
                  <a:pt x="7111" y="3722"/>
                </a:lnTo>
                <a:lnTo>
                  <a:pt x="7111" y="3633"/>
                </a:lnTo>
                <a:lnTo>
                  <a:pt x="6845" y="3633"/>
                </a:lnTo>
                <a:lnTo>
                  <a:pt x="6845" y="3722"/>
                </a:lnTo>
                <a:lnTo>
                  <a:pt x="6807" y="3726"/>
                </a:lnTo>
                <a:lnTo>
                  <a:pt x="6771" y="3733"/>
                </a:lnTo>
                <a:lnTo>
                  <a:pt x="6736" y="3739"/>
                </a:lnTo>
                <a:lnTo>
                  <a:pt x="6703" y="3747"/>
                </a:lnTo>
                <a:lnTo>
                  <a:pt x="6672" y="3757"/>
                </a:lnTo>
                <a:lnTo>
                  <a:pt x="6642" y="3769"/>
                </a:lnTo>
                <a:lnTo>
                  <a:pt x="6613" y="3780"/>
                </a:lnTo>
                <a:lnTo>
                  <a:pt x="6586" y="3794"/>
                </a:lnTo>
                <a:lnTo>
                  <a:pt x="6560" y="3809"/>
                </a:lnTo>
                <a:lnTo>
                  <a:pt x="6535" y="3826"/>
                </a:lnTo>
                <a:lnTo>
                  <a:pt x="6513" y="3843"/>
                </a:lnTo>
                <a:lnTo>
                  <a:pt x="6490" y="3862"/>
                </a:lnTo>
                <a:lnTo>
                  <a:pt x="6469" y="3881"/>
                </a:lnTo>
                <a:lnTo>
                  <a:pt x="6450" y="3902"/>
                </a:lnTo>
                <a:lnTo>
                  <a:pt x="6432" y="3924"/>
                </a:lnTo>
                <a:lnTo>
                  <a:pt x="6415" y="3947"/>
                </a:lnTo>
                <a:lnTo>
                  <a:pt x="6399" y="3971"/>
                </a:lnTo>
                <a:lnTo>
                  <a:pt x="6386" y="3996"/>
                </a:lnTo>
                <a:lnTo>
                  <a:pt x="6372" y="4023"/>
                </a:lnTo>
                <a:lnTo>
                  <a:pt x="6360" y="4049"/>
                </a:lnTo>
                <a:lnTo>
                  <a:pt x="6348" y="4078"/>
                </a:lnTo>
                <a:lnTo>
                  <a:pt x="6339" y="4106"/>
                </a:lnTo>
                <a:lnTo>
                  <a:pt x="6330" y="4137"/>
                </a:lnTo>
                <a:lnTo>
                  <a:pt x="6323" y="4168"/>
                </a:lnTo>
                <a:lnTo>
                  <a:pt x="6317" y="4200"/>
                </a:lnTo>
                <a:lnTo>
                  <a:pt x="6310" y="4232"/>
                </a:lnTo>
                <a:lnTo>
                  <a:pt x="6306" y="4265"/>
                </a:lnTo>
                <a:lnTo>
                  <a:pt x="6302" y="4299"/>
                </a:lnTo>
                <a:lnTo>
                  <a:pt x="6299" y="4334"/>
                </a:lnTo>
                <a:lnTo>
                  <a:pt x="6297" y="4370"/>
                </a:lnTo>
                <a:lnTo>
                  <a:pt x="6295" y="4406"/>
                </a:lnTo>
                <a:lnTo>
                  <a:pt x="6295" y="4442"/>
                </a:lnTo>
                <a:lnTo>
                  <a:pt x="6295" y="4481"/>
                </a:lnTo>
                <a:lnTo>
                  <a:pt x="6297" y="4519"/>
                </a:lnTo>
                <a:lnTo>
                  <a:pt x="6299" y="4558"/>
                </a:lnTo>
                <a:lnTo>
                  <a:pt x="6302" y="4594"/>
                </a:lnTo>
                <a:lnTo>
                  <a:pt x="6305" y="4628"/>
                </a:lnTo>
                <a:lnTo>
                  <a:pt x="6309" y="4662"/>
                </a:lnTo>
                <a:lnTo>
                  <a:pt x="6315" y="4696"/>
                </a:lnTo>
                <a:lnTo>
                  <a:pt x="6320" y="4728"/>
                </a:lnTo>
                <a:lnTo>
                  <a:pt x="6327" y="4760"/>
                </a:lnTo>
                <a:lnTo>
                  <a:pt x="6336" y="4789"/>
                </a:lnTo>
                <a:lnTo>
                  <a:pt x="6344" y="4819"/>
                </a:lnTo>
                <a:lnTo>
                  <a:pt x="6355" y="4847"/>
                </a:lnTo>
                <a:lnTo>
                  <a:pt x="6366" y="4874"/>
                </a:lnTo>
                <a:lnTo>
                  <a:pt x="6379" y="4900"/>
                </a:lnTo>
                <a:lnTo>
                  <a:pt x="6393" y="4924"/>
                </a:lnTo>
                <a:lnTo>
                  <a:pt x="6408" y="4948"/>
                </a:lnTo>
                <a:lnTo>
                  <a:pt x="6425" y="4971"/>
                </a:lnTo>
                <a:lnTo>
                  <a:pt x="6442" y="4992"/>
                </a:lnTo>
                <a:lnTo>
                  <a:pt x="6461" y="5012"/>
                </a:lnTo>
                <a:lnTo>
                  <a:pt x="6481" y="5031"/>
                </a:lnTo>
                <a:lnTo>
                  <a:pt x="6503" y="5049"/>
                </a:lnTo>
                <a:lnTo>
                  <a:pt x="6526" y="5066"/>
                </a:lnTo>
                <a:lnTo>
                  <a:pt x="6551" y="5082"/>
                </a:lnTo>
                <a:lnTo>
                  <a:pt x="6576" y="5095"/>
                </a:lnTo>
                <a:lnTo>
                  <a:pt x="6604" y="5109"/>
                </a:lnTo>
                <a:lnTo>
                  <a:pt x="6632" y="5121"/>
                </a:lnTo>
                <a:lnTo>
                  <a:pt x="6663" y="5131"/>
                </a:lnTo>
                <a:lnTo>
                  <a:pt x="6696" y="5141"/>
                </a:lnTo>
                <a:lnTo>
                  <a:pt x="6731" y="5148"/>
                </a:lnTo>
                <a:lnTo>
                  <a:pt x="6767" y="5156"/>
                </a:lnTo>
                <a:lnTo>
                  <a:pt x="6805" y="5161"/>
                </a:lnTo>
                <a:lnTo>
                  <a:pt x="6845" y="5165"/>
                </a:lnTo>
                <a:lnTo>
                  <a:pt x="6845" y="5304"/>
                </a:lnTo>
                <a:close/>
                <a:moveTo>
                  <a:pt x="6843" y="4921"/>
                </a:moveTo>
                <a:lnTo>
                  <a:pt x="6823" y="4919"/>
                </a:lnTo>
                <a:lnTo>
                  <a:pt x="6805" y="4915"/>
                </a:lnTo>
                <a:lnTo>
                  <a:pt x="6787" y="4911"/>
                </a:lnTo>
                <a:lnTo>
                  <a:pt x="6770" y="4907"/>
                </a:lnTo>
                <a:lnTo>
                  <a:pt x="6753" y="4901"/>
                </a:lnTo>
                <a:lnTo>
                  <a:pt x="6738" y="4894"/>
                </a:lnTo>
                <a:lnTo>
                  <a:pt x="6723" y="4888"/>
                </a:lnTo>
                <a:lnTo>
                  <a:pt x="6710" y="4879"/>
                </a:lnTo>
                <a:lnTo>
                  <a:pt x="6696" y="4871"/>
                </a:lnTo>
                <a:lnTo>
                  <a:pt x="6683" y="4861"/>
                </a:lnTo>
                <a:lnTo>
                  <a:pt x="6672" y="4851"/>
                </a:lnTo>
                <a:lnTo>
                  <a:pt x="6661" y="4839"/>
                </a:lnTo>
                <a:lnTo>
                  <a:pt x="6650" y="4826"/>
                </a:lnTo>
                <a:lnTo>
                  <a:pt x="6641" y="4814"/>
                </a:lnTo>
                <a:lnTo>
                  <a:pt x="6632" y="4800"/>
                </a:lnTo>
                <a:lnTo>
                  <a:pt x="6624" y="4785"/>
                </a:lnTo>
                <a:lnTo>
                  <a:pt x="6616" y="4769"/>
                </a:lnTo>
                <a:lnTo>
                  <a:pt x="6609" y="4752"/>
                </a:lnTo>
                <a:lnTo>
                  <a:pt x="6603" y="4735"/>
                </a:lnTo>
                <a:lnTo>
                  <a:pt x="6597" y="4717"/>
                </a:lnTo>
                <a:lnTo>
                  <a:pt x="6592" y="4698"/>
                </a:lnTo>
                <a:lnTo>
                  <a:pt x="6588" y="4678"/>
                </a:lnTo>
                <a:lnTo>
                  <a:pt x="6584" y="4657"/>
                </a:lnTo>
                <a:lnTo>
                  <a:pt x="6579" y="4636"/>
                </a:lnTo>
                <a:lnTo>
                  <a:pt x="6576" y="4614"/>
                </a:lnTo>
                <a:lnTo>
                  <a:pt x="6574" y="4590"/>
                </a:lnTo>
                <a:lnTo>
                  <a:pt x="6572" y="4567"/>
                </a:lnTo>
                <a:lnTo>
                  <a:pt x="6570" y="4542"/>
                </a:lnTo>
                <a:lnTo>
                  <a:pt x="6569" y="4516"/>
                </a:lnTo>
                <a:lnTo>
                  <a:pt x="6568" y="4490"/>
                </a:lnTo>
                <a:lnTo>
                  <a:pt x="6567" y="4463"/>
                </a:lnTo>
                <a:lnTo>
                  <a:pt x="6567" y="4436"/>
                </a:lnTo>
                <a:lnTo>
                  <a:pt x="6568" y="4386"/>
                </a:lnTo>
                <a:lnTo>
                  <a:pt x="6570" y="4339"/>
                </a:lnTo>
                <a:lnTo>
                  <a:pt x="6572" y="4317"/>
                </a:lnTo>
                <a:lnTo>
                  <a:pt x="6575" y="4295"/>
                </a:lnTo>
                <a:lnTo>
                  <a:pt x="6578" y="4274"/>
                </a:lnTo>
                <a:lnTo>
                  <a:pt x="6582" y="4253"/>
                </a:lnTo>
                <a:lnTo>
                  <a:pt x="6586" y="4232"/>
                </a:lnTo>
                <a:lnTo>
                  <a:pt x="6590" y="4213"/>
                </a:lnTo>
                <a:lnTo>
                  <a:pt x="6595" y="4194"/>
                </a:lnTo>
                <a:lnTo>
                  <a:pt x="6601" y="4176"/>
                </a:lnTo>
                <a:lnTo>
                  <a:pt x="6606" y="4158"/>
                </a:lnTo>
                <a:lnTo>
                  <a:pt x="6612" y="4141"/>
                </a:lnTo>
                <a:lnTo>
                  <a:pt x="6620" y="4124"/>
                </a:lnTo>
                <a:lnTo>
                  <a:pt x="6626" y="4109"/>
                </a:lnTo>
                <a:lnTo>
                  <a:pt x="6634" y="4094"/>
                </a:lnTo>
                <a:lnTo>
                  <a:pt x="6643" y="4080"/>
                </a:lnTo>
                <a:lnTo>
                  <a:pt x="6652" y="4066"/>
                </a:lnTo>
                <a:lnTo>
                  <a:pt x="6662" y="4053"/>
                </a:lnTo>
                <a:lnTo>
                  <a:pt x="6674" y="4042"/>
                </a:lnTo>
                <a:lnTo>
                  <a:pt x="6685" y="4031"/>
                </a:lnTo>
                <a:lnTo>
                  <a:pt x="6697" y="4022"/>
                </a:lnTo>
                <a:lnTo>
                  <a:pt x="6711" y="4012"/>
                </a:lnTo>
                <a:lnTo>
                  <a:pt x="6725" y="4004"/>
                </a:lnTo>
                <a:lnTo>
                  <a:pt x="6739" y="3997"/>
                </a:lnTo>
                <a:lnTo>
                  <a:pt x="6754" y="3991"/>
                </a:lnTo>
                <a:lnTo>
                  <a:pt x="6770" y="3985"/>
                </a:lnTo>
                <a:lnTo>
                  <a:pt x="6787" y="3980"/>
                </a:lnTo>
                <a:lnTo>
                  <a:pt x="6805" y="3977"/>
                </a:lnTo>
                <a:lnTo>
                  <a:pt x="6823" y="3974"/>
                </a:lnTo>
                <a:lnTo>
                  <a:pt x="6843" y="3972"/>
                </a:lnTo>
                <a:lnTo>
                  <a:pt x="6843" y="4921"/>
                </a:lnTo>
                <a:close/>
                <a:moveTo>
                  <a:pt x="7114" y="3972"/>
                </a:moveTo>
                <a:lnTo>
                  <a:pt x="7133" y="3974"/>
                </a:lnTo>
                <a:lnTo>
                  <a:pt x="7151" y="3977"/>
                </a:lnTo>
                <a:lnTo>
                  <a:pt x="7169" y="3980"/>
                </a:lnTo>
                <a:lnTo>
                  <a:pt x="7186" y="3985"/>
                </a:lnTo>
                <a:lnTo>
                  <a:pt x="7202" y="3990"/>
                </a:lnTo>
                <a:lnTo>
                  <a:pt x="7218" y="3996"/>
                </a:lnTo>
                <a:lnTo>
                  <a:pt x="7232" y="4004"/>
                </a:lnTo>
                <a:lnTo>
                  <a:pt x="7247" y="4012"/>
                </a:lnTo>
                <a:lnTo>
                  <a:pt x="7259" y="4021"/>
                </a:lnTo>
                <a:lnTo>
                  <a:pt x="7272" y="4030"/>
                </a:lnTo>
                <a:lnTo>
                  <a:pt x="7284" y="4041"/>
                </a:lnTo>
                <a:lnTo>
                  <a:pt x="7294" y="4052"/>
                </a:lnTo>
                <a:lnTo>
                  <a:pt x="7305" y="4064"/>
                </a:lnTo>
                <a:lnTo>
                  <a:pt x="7315" y="4078"/>
                </a:lnTo>
                <a:lnTo>
                  <a:pt x="7323" y="4092"/>
                </a:lnTo>
                <a:lnTo>
                  <a:pt x="7332" y="4106"/>
                </a:lnTo>
                <a:lnTo>
                  <a:pt x="7339" y="4122"/>
                </a:lnTo>
                <a:lnTo>
                  <a:pt x="7345" y="4138"/>
                </a:lnTo>
                <a:lnTo>
                  <a:pt x="7352" y="4155"/>
                </a:lnTo>
                <a:lnTo>
                  <a:pt x="7358" y="4173"/>
                </a:lnTo>
                <a:lnTo>
                  <a:pt x="7363" y="4191"/>
                </a:lnTo>
                <a:lnTo>
                  <a:pt x="7369" y="4210"/>
                </a:lnTo>
                <a:lnTo>
                  <a:pt x="7373" y="4229"/>
                </a:lnTo>
                <a:lnTo>
                  <a:pt x="7377" y="4249"/>
                </a:lnTo>
                <a:lnTo>
                  <a:pt x="7381" y="4271"/>
                </a:lnTo>
                <a:lnTo>
                  <a:pt x="7383" y="4292"/>
                </a:lnTo>
                <a:lnTo>
                  <a:pt x="7387" y="4313"/>
                </a:lnTo>
                <a:lnTo>
                  <a:pt x="7389" y="4336"/>
                </a:lnTo>
                <a:lnTo>
                  <a:pt x="7392" y="4383"/>
                </a:lnTo>
                <a:lnTo>
                  <a:pt x="7393" y="4433"/>
                </a:lnTo>
                <a:lnTo>
                  <a:pt x="7392" y="4490"/>
                </a:lnTo>
                <a:lnTo>
                  <a:pt x="7389" y="4543"/>
                </a:lnTo>
                <a:lnTo>
                  <a:pt x="7387" y="4568"/>
                </a:lnTo>
                <a:lnTo>
                  <a:pt x="7384" y="4592"/>
                </a:lnTo>
                <a:lnTo>
                  <a:pt x="7381" y="4616"/>
                </a:lnTo>
                <a:lnTo>
                  <a:pt x="7378" y="4638"/>
                </a:lnTo>
                <a:lnTo>
                  <a:pt x="7374" y="4659"/>
                </a:lnTo>
                <a:lnTo>
                  <a:pt x="7370" y="4680"/>
                </a:lnTo>
                <a:lnTo>
                  <a:pt x="7364" y="4700"/>
                </a:lnTo>
                <a:lnTo>
                  <a:pt x="7359" y="4720"/>
                </a:lnTo>
                <a:lnTo>
                  <a:pt x="7354" y="4738"/>
                </a:lnTo>
                <a:lnTo>
                  <a:pt x="7347" y="4756"/>
                </a:lnTo>
                <a:lnTo>
                  <a:pt x="7341" y="4771"/>
                </a:lnTo>
                <a:lnTo>
                  <a:pt x="7334" y="4787"/>
                </a:lnTo>
                <a:lnTo>
                  <a:pt x="7326" y="4802"/>
                </a:lnTo>
                <a:lnTo>
                  <a:pt x="7318" y="4816"/>
                </a:lnTo>
                <a:lnTo>
                  <a:pt x="7308" y="4829"/>
                </a:lnTo>
                <a:lnTo>
                  <a:pt x="7298" y="4841"/>
                </a:lnTo>
                <a:lnTo>
                  <a:pt x="7287" y="4852"/>
                </a:lnTo>
                <a:lnTo>
                  <a:pt x="7275" y="4862"/>
                </a:lnTo>
                <a:lnTo>
                  <a:pt x="7263" y="4872"/>
                </a:lnTo>
                <a:lnTo>
                  <a:pt x="7249" y="4880"/>
                </a:lnTo>
                <a:lnTo>
                  <a:pt x="7235" y="4889"/>
                </a:lnTo>
                <a:lnTo>
                  <a:pt x="7220" y="4896"/>
                </a:lnTo>
                <a:lnTo>
                  <a:pt x="7204" y="4902"/>
                </a:lnTo>
                <a:lnTo>
                  <a:pt x="7188" y="4908"/>
                </a:lnTo>
                <a:lnTo>
                  <a:pt x="7170" y="4912"/>
                </a:lnTo>
                <a:lnTo>
                  <a:pt x="7152" y="4915"/>
                </a:lnTo>
                <a:lnTo>
                  <a:pt x="7133" y="4919"/>
                </a:lnTo>
                <a:lnTo>
                  <a:pt x="7114" y="4921"/>
                </a:lnTo>
                <a:lnTo>
                  <a:pt x="7114" y="3972"/>
                </a:lnTo>
                <a:close/>
                <a:moveTo>
                  <a:pt x="8661" y="4865"/>
                </a:moveTo>
                <a:lnTo>
                  <a:pt x="8656" y="4887"/>
                </a:lnTo>
                <a:lnTo>
                  <a:pt x="8649" y="4907"/>
                </a:lnTo>
                <a:lnTo>
                  <a:pt x="8642" y="4926"/>
                </a:lnTo>
                <a:lnTo>
                  <a:pt x="8632" y="4944"/>
                </a:lnTo>
                <a:lnTo>
                  <a:pt x="8622" y="4961"/>
                </a:lnTo>
                <a:lnTo>
                  <a:pt x="8610" y="4977"/>
                </a:lnTo>
                <a:lnTo>
                  <a:pt x="8596" y="4991"/>
                </a:lnTo>
                <a:lnTo>
                  <a:pt x="8581" y="5004"/>
                </a:lnTo>
                <a:lnTo>
                  <a:pt x="8566" y="5016"/>
                </a:lnTo>
                <a:lnTo>
                  <a:pt x="8549" y="5027"/>
                </a:lnTo>
                <a:lnTo>
                  <a:pt x="8531" y="5035"/>
                </a:lnTo>
                <a:lnTo>
                  <a:pt x="8513" y="5043"/>
                </a:lnTo>
                <a:lnTo>
                  <a:pt x="8494" y="5048"/>
                </a:lnTo>
                <a:lnTo>
                  <a:pt x="8473" y="5052"/>
                </a:lnTo>
                <a:lnTo>
                  <a:pt x="8452" y="5054"/>
                </a:lnTo>
                <a:lnTo>
                  <a:pt x="8430" y="5055"/>
                </a:lnTo>
                <a:lnTo>
                  <a:pt x="8415" y="5054"/>
                </a:lnTo>
                <a:lnTo>
                  <a:pt x="8401" y="5053"/>
                </a:lnTo>
                <a:lnTo>
                  <a:pt x="8388" y="5052"/>
                </a:lnTo>
                <a:lnTo>
                  <a:pt x="8374" y="5050"/>
                </a:lnTo>
                <a:lnTo>
                  <a:pt x="8361" y="5047"/>
                </a:lnTo>
                <a:lnTo>
                  <a:pt x="8348" y="5044"/>
                </a:lnTo>
                <a:lnTo>
                  <a:pt x="8337" y="5039"/>
                </a:lnTo>
                <a:lnTo>
                  <a:pt x="8326" y="5034"/>
                </a:lnTo>
                <a:lnTo>
                  <a:pt x="8315" y="5029"/>
                </a:lnTo>
                <a:lnTo>
                  <a:pt x="8304" y="5023"/>
                </a:lnTo>
                <a:lnTo>
                  <a:pt x="8294" y="5017"/>
                </a:lnTo>
                <a:lnTo>
                  <a:pt x="8285" y="5010"/>
                </a:lnTo>
                <a:lnTo>
                  <a:pt x="8275" y="5002"/>
                </a:lnTo>
                <a:lnTo>
                  <a:pt x="8267" y="4995"/>
                </a:lnTo>
                <a:lnTo>
                  <a:pt x="8259" y="4986"/>
                </a:lnTo>
                <a:lnTo>
                  <a:pt x="8251" y="4978"/>
                </a:lnTo>
                <a:lnTo>
                  <a:pt x="8244" y="4968"/>
                </a:lnTo>
                <a:lnTo>
                  <a:pt x="8237" y="4959"/>
                </a:lnTo>
                <a:lnTo>
                  <a:pt x="8231" y="4949"/>
                </a:lnTo>
                <a:lnTo>
                  <a:pt x="8226" y="4939"/>
                </a:lnTo>
                <a:lnTo>
                  <a:pt x="8220" y="4928"/>
                </a:lnTo>
                <a:lnTo>
                  <a:pt x="8215" y="4918"/>
                </a:lnTo>
                <a:lnTo>
                  <a:pt x="8211" y="4906"/>
                </a:lnTo>
                <a:lnTo>
                  <a:pt x="8206" y="4894"/>
                </a:lnTo>
                <a:lnTo>
                  <a:pt x="8200" y="4870"/>
                </a:lnTo>
                <a:lnTo>
                  <a:pt x="8196" y="4844"/>
                </a:lnTo>
                <a:lnTo>
                  <a:pt x="8194" y="4819"/>
                </a:lnTo>
                <a:lnTo>
                  <a:pt x="8193" y="4793"/>
                </a:lnTo>
                <a:lnTo>
                  <a:pt x="8193" y="4128"/>
                </a:lnTo>
                <a:lnTo>
                  <a:pt x="8194" y="4106"/>
                </a:lnTo>
                <a:lnTo>
                  <a:pt x="8196" y="4085"/>
                </a:lnTo>
                <a:lnTo>
                  <a:pt x="8200" y="4063"/>
                </a:lnTo>
                <a:lnTo>
                  <a:pt x="8206" y="4042"/>
                </a:lnTo>
                <a:lnTo>
                  <a:pt x="8215" y="4021"/>
                </a:lnTo>
                <a:lnTo>
                  <a:pt x="8225" y="4001"/>
                </a:lnTo>
                <a:lnTo>
                  <a:pt x="8236" y="3981"/>
                </a:lnTo>
                <a:lnTo>
                  <a:pt x="8250" y="3963"/>
                </a:lnTo>
                <a:lnTo>
                  <a:pt x="8257" y="3955"/>
                </a:lnTo>
                <a:lnTo>
                  <a:pt x="8266" y="3948"/>
                </a:lnTo>
                <a:lnTo>
                  <a:pt x="8274" y="3939"/>
                </a:lnTo>
                <a:lnTo>
                  <a:pt x="8283" y="3932"/>
                </a:lnTo>
                <a:lnTo>
                  <a:pt x="8292" y="3925"/>
                </a:lnTo>
                <a:lnTo>
                  <a:pt x="8302" y="3919"/>
                </a:lnTo>
                <a:lnTo>
                  <a:pt x="8312" y="3913"/>
                </a:lnTo>
                <a:lnTo>
                  <a:pt x="8323" y="3907"/>
                </a:lnTo>
                <a:lnTo>
                  <a:pt x="8335" y="3902"/>
                </a:lnTo>
                <a:lnTo>
                  <a:pt x="8346" y="3898"/>
                </a:lnTo>
                <a:lnTo>
                  <a:pt x="8359" y="3894"/>
                </a:lnTo>
                <a:lnTo>
                  <a:pt x="8372" y="3891"/>
                </a:lnTo>
                <a:lnTo>
                  <a:pt x="8386" y="3888"/>
                </a:lnTo>
                <a:lnTo>
                  <a:pt x="8400" y="3887"/>
                </a:lnTo>
                <a:lnTo>
                  <a:pt x="8415" y="3886"/>
                </a:lnTo>
                <a:lnTo>
                  <a:pt x="8430" y="3886"/>
                </a:lnTo>
                <a:lnTo>
                  <a:pt x="8443" y="3886"/>
                </a:lnTo>
                <a:lnTo>
                  <a:pt x="8455" y="3887"/>
                </a:lnTo>
                <a:lnTo>
                  <a:pt x="8468" y="3888"/>
                </a:lnTo>
                <a:lnTo>
                  <a:pt x="8480" y="3889"/>
                </a:lnTo>
                <a:lnTo>
                  <a:pt x="8491" y="3893"/>
                </a:lnTo>
                <a:lnTo>
                  <a:pt x="8503" y="3895"/>
                </a:lnTo>
                <a:lnTo>
                  <a:pt x="8514" y="3899"/>
                </a:lnTo>
                <a:lnTo>
                  <a:pt x="8524" y="3902"/>
                </a:lnTo>
                <a:lnTo>
                  <a:pt x="8543" y="3912"/>
                </a:lnTo>
                <a:lnTo>
                  <a:pt x="8561" y="3922"/>
                </a:lnTo>
                <a:lnTo>
                  <a:pt x="8578" y="3934"/>
                </a:lnTo>
                <a:lnTo>
                  <a:pt x="8593" y="3947"/>
                </a:lnTo>
                <a:lnTo>
                  <a:pt x="8607" y="3961"/>
                </a:lnTo>
                <a:lnTo>
                  <a:pt x="8620" y="3976"/>
                </a:lnTo>
                <a:lnTo>
                  <a:pt x="8630" y="3992"/>
                </a:lnTo>
                <a:lnTo>
                  <a:pt x="8639" y="4008"/>
                </a:lnTo>
                <a:lnTo>
                  <a:pt x="8647" y="4025"/>
                </a:lnTo>
                <a:lnTo>
                  <a:pt x="8654" y="4042"/>
                </a:lnTo>
                <a:lnTo>
                  <a:pt x="8659" y="4060"/>
                </a:lnTo>
                <a:lnTo>
                  <a:pt x="8663" y="4078"/>
                </a:lnTo>
                <a:lnTo>
                  <a:pt x="8925" y="3991"/>
                </a:lnTo>
                <a:lnTo>
                  <a:pt x="8919" y="3972"/>
                </a:lnTo>
                <a:lnTo>
                  <a:pt x="8913" y="3953"/>
                </a:lnTo>
                <a:lnTo>
                  <a:pt x="8907" y="3934"/>
                </a:lnTo>
                <a:lnTo>
                  <a:pt x="8899" y="3916"/>
                </a:lnTo>
                <a:lnTo>
                  <a:pt x="8891" y="3898"/>
                </a:lnTo>
                <a:lnTo>
                  <a:pt x="8882" y="3880"/>
                </a:lnTo>
                <a:lnTo>
                  <a:pt x="8873" y="3863"/>
                </a:lnTo>
                <a:lnTo>
                  <a:pt x="8863" y="3846"/>
                </a:lnTo>
                <a:lnTo>
                  <a:pt x="8852" y="3830"/>
                </a:lnTo>
                <a:lnTo>
                  <a:pt x="8841" y="3814"/>
                </a:lnTo>
                <a:lnTo>
                  <a:pt x="8828" y="3798"/>
                </a:lnTo>
                <a:lnTo>
                  <a:pt x="8816" y="3783"/>
                </a:lnTo>
                <a:lnTo>
                  <a:pt x="8802" y="3769"/>
                </a:lnTo>
                <a:lnTo>
                  <a:pt x="8788" y="3755"/>
                </a:lnTo>
                <a:lnTo>
                  <a:pt x="8773" y="3741"/>
                </a:lnTo>
                <a:lnTo>
                  <a:pt x="8758" y="3727"/>
                </a:lnTo>
                <a:lnTo>
                  <a:pt x="8741" y="3715"/>
                </a:lnTo>
                <a:lnTo>
                  <a:pt x="8726" y="3702"/>
                </a:lnTo>
                <a:lnTo>
                  <a:pt x="8708" y="3691"/>
                </a:lnTo>
                <a:lnTo>
                  <a:pt x="8691" y="3681"/>
                </a:lnTo>
                <a:lnTo>
                  <a:pt x="8672" y="3671"/>
                </a:lnTo>
                <a:lnTo>
                  <a:pt x="8652" y="3663"/>
                </a:lnTo>
                <a:lnTo>
                  <a:pt x="8633" y="3655"/>
                </a:lnTo>
                <a:lnTo>
                  <a:pt x="8613" y="3648"/>
                </a:lnTo>
                <a:lnTo>
                  <a:pt x="8592" y="3642"/>
                </a:lnTo>
                <a:lnTo>
                  <a:pt x="8571" y="3636"/>
                </a:lnTo>
                <a:lnTo>
                  <a:pt x="8549" y="3632"/>
                </a:lnTo>
                <a:lnTo>
                  <a:pt x="8526" y="3628"/>
                </a:lnTo>
                <a:lnTo>
                  <a:pt x="8503" y="3626"/>
                </a:lnTo>
                <a:lnTo>
                  <a:pt x="8480" y="3624"/>
                </a:lnTo>
                <a:lnTo>
                  <a:pt x="8455" y="3623"/>
                </a:lnTo>
                <a:lnTo>
                  <a:pt x="8430" y="3621"/>
                </a:lnTo>
                <a:lnTo>
                  <a:pt x="8398" y="3623"/>
                </a:lnTo>
                <a:lnTo>
                  <a:pt x="8366" y="3625"/>
                </a:lnTo>
                <a:lnTo>
                  <a:pt x="8336" y="3628"/>
                </a:lnTo>
                <a:lnTo>
                  <a:pt x="8307" y="3632"/>
                </a:lnTo>
                <a:lnTo>
                  <a:pt x="8280" y="3638"/>
                </a:lnTo>
                <a:lnTo>
                  <a:pt x="8252" y="3646"/>
                </a:lnTo>
                <a:lnTo>
                  <a:pt x="8227" y="3654"/>
                </a:lnTo>
                <a:lnTo>
                  <a:pt x="8202" y="3665"/>
                </a:lnTo>
                <a:lnTo>
                  <a:pt x="8179" y="3677"/>
                </a:lnTo>
                <a:lnTo>
                  <a:pt x="8156" y="3688"/>
                </a:lnTo>
                <a:lnTo>
                  <a:pt x="8134" y="3701"/>
                </a:lnTo>
                <a:lnTo>
                  <a:pt x="8114" y="3716"/>
                </a:lnTo>
                <a:lnTo>
                  <a:pt x="8094" y="3731"/>
                </a:lnTo>
                <a:lnTo>
                  <a:pt x="8076" y="3745"/>
                </a:lnTo>
                <a:lnTo>
                  <a:pt x="8059" y="3762"/>
                </a:lnTo>
                <a:lnTo>
                  <a:pt x="8042" y="3780"/>
                </a:lnTo>
                <a:lnTo>
                  <a:pt x="8027" y="3798"/>
                </a:lnTo>
                <a:lnTo>
                  <a:pt x="8013" y="3817"/>
                </a:lnTo>
                <a:lnTo>
                  <a:pt x="7999" y="3837"/>
                </a:lnTo>
                <a:lnTo>
                  <a:pt x="7987" y="3858"/>
                </a:lnTo>
                <a:lnTo>
                  <a:pt x="7976" y="3879"/>
                </a:lnTo>
                <a:lnTo>
                  <a:pt x="7965" y="3900"/>
                </a:lnTo>
                <a:lnTo>
                  <a:pt x="7955" y="3922"/>
                </a:lnTo>
                <a:lnTo>
                  <a:pt x="7948" y="3945"/>
                </a:lnTo>
                <a:lnTo>
                  <a:pt x="7941" y="3969"/>
                </a:lnTo>
                <a:lnTo>
                  <a:pt x="7934" y="3993"/>
                </a:lnTo>
                <a:lnTo>
                  <a:pt x="7929" y="4016"/>
                </a:lnTo>
                <a:lnTo>
                  <a:pt x="7924" y="4041"/>
                </a:lnTo>
                <a:lnTo>
                  <a:pt x="7920" y="4064"/>
                </a:lnTo>
                <a:lnTo>
                  <a:pt x="7918" y="4088"/>
                </a:lnTo>
                <a:lnTo>
                  <a:pt x="7917" y="4113"/>
                </a:lnTo>
                <a:lnTo>
                  <a:pt x="7916" y="4138"/>
                </a:lnTo>
                <a:lnTo>
                  <a:pt x="7916" y="4786"/>
                </a:lnTo>
                <a:lnTo>
                  <a:pt x="7917" y="4814"/>
                </a:lnTo>
                <a:lnTo>
                  <a:pt x="7918" y="4841"/>
                </a:lnTo>
                <a:lnTo>
                  <a:pt x="7920" y="4869"/>
                </a:lnTo>
                <a:lnTo>
                  <a:pt x="7924" y="4895"/>
                </a:lnTo>
                <a:lnTo>
                  <a:pt x="7929" y="4921"/>
                </a:lnTo>
                <a:lnTo>
                  <a:pt x="7934" y="4946"/>
                </a:lnTo>
                <a:lnTo>
                  <a:pt x="7941" y="4972"/>
                </a:lnTo>
                <a:lnTo>
                  <a:pt x="7948" y="4996"/>
                </a:lnTo>
                <a:lnTo>
                  <a:pt x="7955" y="5020"/>
                </a:lnTo>
                <a:lnTo>
                  <a:pt x="7965" y="5043"/>
                </a:lnTo>
                <a:lnTo>
                  <a:pt x="7976" y="5066"/>
                </a:lnTo>
                <a:lnTo>
                  <a:pt x="7987" y="5087"/>
                </a:lnTo>
                <a:lnTo>
                  <a:pt x="8000" y="5107"/>
                </a:lnTo>
                <a:lnTo>
                  <a:pt x="8014" y="5127"/>
                </a:lnTo>
                <a:lnTo>
                  <a:pt x="8027" y="5146"/>
                </a:lnTo>
                <a:lnTo>
                  <a:pt x="8043" y="5165"/>
                </a:lnTo>
                <a:lnTo>
                  <a:pt x="8060" y="5182"/>
                </a:lnTo>
                <a:lnTo>
                  <a:pt x="8078" y="5199"/>
                </a:lnTo>
                <a:lnTo>
                  <a:pt x="8096" y="5215"/>
                </a:lnTo>
                <a:lnTo>
                  <a:pt x="8116" y="5230"/>
                </a:lnTo>
                <a:lnTo>
                  <a:pt x="8137" y="5243"/>
                </a:lnTo>
                <a:lnTo>
                  <a:pt x="8159" y="5255"/>
                </a:lnTo>
                <a:lnTo>
                  <a:pt x="8181" y="5267"/>
                </a:lnTo>
                <a:lnTo>
                  <a:pt x="8204" y="5278"/>
                </a:lnTo>
                <a:lnTo>
                  <a:pt x="8229" y="5287"/>
                </a:lnTo>
                <a:lnTo>
                  <a:pt x="8254" y="5296"/>
                </a:lnTo>
                <a:lnTo>
                  <a:pt x="8282" y="5303"/>
                </a:lnTo>
                <a:lnTo>
                  <a:pt x="8309" y="5308"/>
                </a:lnTo>
                <a:lnTo>
                  <a:pt x="8338" y="5314"/>
                </a:lnTo>
                <a:lnTo>
                  <a:pt x="8368" y="5317"/>
                </a:lnTo>
                <a:lnTo>
                  <a:pt x="8398" y="5318"/>
                </a:lnTo>
                <a:lnTo>
                  <a:pt x="8430" y="5319"/>
                </a:lnTo>
                <a:lnTo>
                  <a:pt x="8453" y="5319"/>
                </a:lnTo>
                <a:lnTo>
                  <a:pt x="8477" y="5318"/>
                </a:lnTo>
                <a:lnTo>
                  <a:pt x="8499" y="5316"/>
                </a:lnTo>
                <a:lnTo>
                  <a:pt x="8520" y="5313"/>
                </a:lnTo>
                <a:lnTo>
                  <a:pt x="8542" y="5309"/>
                </a:lnTo>
                <a:lnTo>
                  <a:pt x="8562" y="5305"/>
                </a:lnTo>
                <a:lnTo>
                  <a:pt x="8584" y="5300"/>
                </a:lnTo>
                <a:lnTo>
                  <a:pt x="8604" y="5295"/>
                </a:lnTo>
                <a:lnTo>
                  <a:pt x="8624" y="5288"/>
                </a:lnTo>
                <a:lnTo>
                  <a:pt x="8643" y="5281"/>
                </a:lnTo>
                <a:lnTo>
                  <a:pt x="8662" y="5273"/>
                </a:lnTo>
                <a:lnTo>
                  <a:pt x="8680" y="5264"/>
                </a:lnTo>
                <a:lnTo>
                  <a:pt x="8698" y="5254"/>
                </a:lnTo>
                <a:lnTo>
                  <a:pt x="8716" y="5245"/>
                </a:lnTo>
                <a:lnTo>
                  <a:pt x="8733" y="5233"/>
                </a:lnTo>
                <a:lnTo>
                  <a:pt x="8750" y="5221"/>
                </a:lnTo>
                <a:lnTo>
                  <a:pt x="8766" y="5209"/>
                </a:lnTo>
                <a:lnTo>
                  <a:pt x="8782" y="5196"/>
                </a:lnTo>
                <a:lnTo>
                  <a:pt x="8795" y="5182"/>
                </a:lnTo>
                <a:lnTo>
                  <a:pt x="8810" y="5169"/>
                </a:lnTo>
                <a:lnTo>
                  <a:pt x="8823" y="5154"/>
                </a:lnTo>
                <a:lnTo>
                  <a:pt x="8836" y="5138"/>
                </a:lnTo>
                <a:lnTo>
                  <a:pt x="8847" y="5122"/>
                </a:lnTo>
                <a:lnTo>
                  <a:pt x="8859" y="5105"/>
                </a:lnTo>
                <a:lnTo>
                  <a:pt x="8870" y="5088"/>
                </a:lnTo>
                <a:lnTo>
                  <a:pt x="8879" y="5070"/>
                </a:lnTo>
                <a:lnTo>
                  <a:pt x="8888" y="5051"/>
                </a:lnTo>
                <a:lnTo>
                  <a:pt x="8896" y="5032"/>
                </a:lnTo>
                <a:lnTo>
                  <a:pt x="8904" y="5012"/>
                </a:lnTo>
                <a:lnTo>
                  <a:pt x="8911" y="4992"/>
                </a:lnTo>
                <a:lnTo>
                  <a:pt x="8917" y="4971"/>
                </a:lnTo>
                <a:lnTo>
                  <a:pt x="8923" y="4949"/>
                </a:lnTo>
                <a:lnTo>
                  <a:pt x="8661" y="4865"/>
                </a:lnTo>
                <a:close/>
                <a:moveTo>
                  <a:pt x="9449" y="5304"/>
                </a:moveTo>
                <a:lnTo>
                  <a:pt x="9449" y="4580"/>
                </a:lnTo>
                <a:lnTo>
                  <a:pt x="9593" y="4580"/>
                </a:lnTo>
                <a:lnTo>
                  <a:pt x="9615" y="4580"/>
                </a:lnTo>
                <a:lnTo>
                  <a:pt x="9637" y="4583"/>
                </a:lnTo>
                <a:lnTo>
                  <a:pt x="9658" y="4586"/>
                </a:lnTo>
                <a:lnTo>
                  <a:pt x="9678" y="4591"/>
                </a:lnTo>
                <a:lnTo>
                  <a:pt x="9697" y="4599"/>
                </a:lnTo>
                <a:lnTo>
                  <a:pt x="9716" y="4607"/>
                </a:lnTo>
                <a:lnTo>
                  <a:pt x="9734" y="4617"/>
                </a:lnTo>
                <a:lnTo>
                  <a:pt x="9751" y="4628"/>
                </a:lnTo>
                <a:lnTo>
                  <a:pt x="9759" y="4635"/>
                </a:lnTo>
                <a:lnTo>
                  <a:pt x="9768" y="4642"/>
                </a:lnTo>
                <a:lnTo>
                  <a:pt x="9775" y="4651"/>
                </a:lnTo>
                <a:lnTo>
                  <a:pt x="9783" y="4659"/>
                </a:lnTo>
                <a:lnTo>
                  <a:pt x="9790" y="4670"/>
                </a:lnTo>
                <a:lnTo>
                  <a:pt x="9798" y="4680"/>
                </a:lnTo>
                <a:lnTo>
                  <a:pt x="9805" y="4691"/>
                </a:lnTo>
                <a:lnTo>
                  <a:pt x="9811" y="4704"/>
                </a:lnTo>
                <a:lnTo>
                  <a:pt x="9824" y="4730"/>
                </a:lnTo>
                <a:lnTo>
                  <a:pt x="9836" y="4760"/>
                </a:lnTo>
                <a:lnTo>
                  <a:pt x="9847" y="4793"/>
                </a:lnTo>
                <a:lnTo>
                  <a:pt x="9857" y="4829"/>
                </a:lnTo>
                <a:lnTo>
                  <a:pt x="9974" y="5304"/>
                </a:lnTo>
                <a:lnTo>
                  <a:pt x="10255" y="5304"/>
                </a:lnTo>
                <a:lnTo>
                  <a:pt x="10116" y="4760"/>
                </a:lnTo>
                <a:lnTo>
                  <a:pt x="10109" y="4729"/>
                </a:lnTo>
                <a:lnTo>
                  <a:pt x="10101" y="4699"/>
                </a:lnTo>
                <a:lnTo>
                  <a:pt x="10091" y="4672"/>
                </a:lnTo>
                <a:lnTo>
                  <a:pt x="10080" y="4645"/>
                </a:lnTo>
                <a:lnTo>
                  <a:pt x="10070" y="4621"/>
                </a:lnTo>
                <a:lnTo>
                  <a:pt x="10058" y="4597"/>
                </a:lnTo>
                <a:lnTo>
                  <a:pt x="10045" y="4576"/>
                </a:lnTo>
                <a:lnTo>
                  <a:pt x="10032" y="4554"/>
                </a:lnTo>
                <a:lnTo>
                  <a:pt x="10018" y="4535"/>
                </a:lnTo>
                <a:lnTo>
                  <a:pt x="10002" y="4517"/>
                </a:lnTo>
                <a:lnTo>
                  <a:pt x="9984" y="4500"/>
                </a:lnTo>
                <a:lnTo>
                  <a:pt x="9966" y="4486"/>
                </a:lnTo>
                <a:lnTo>
                  <a:pt x="9945" y="4472"/>
                </a:lnTo>
                <a:lnTo>
                  <a:pt x="9924" y="4460"/>
                </a:lnTo>
                <a:lnTo>
                  <a:pt x="9900" y="4450"/>
                </a:lnTo>
                <a:lnTo>
                  <a:pt x="9876" y="4440"/>
                </a:lnTo>
                <a:lnTo>
                  <a:pt x="9895" y="4433"/>
                </a:lnTo>
                <a:lnTo>
                  <a:pt x="9913" y="4424"/>
                </a:lnTo>
                <a:lnTo>
                  <a:pt x="9931" y="4412"/>
                </a:lnTo>
                <a:lnTo>
                  <a:pt x="9948" y="4401"/>
                </a:lnTo>
                <a:lnTo>
                  <a:pt x="9965" y="4386"/>
                </a:lnTo>
                <a:lnTo>
                  <a:pt x="9981" y="4370"/>
                </a:lnTo>
                <a:lnTo>
                  <a:pt x="9996" y="4353"/>
                </a:lnTo>
                <a:lnTo>
                  <a:pt x="10011" y="4333"/>
                </a:lnTo>
                <a:lnTo>
                  <a:pt x="10024" y="4313"/>
                </a:lnTo>
                <a:lnTo>
                  <a:pt x="10038" y="4291"/>
                </a:lnTo>
                <a:lnTo>
                  <a:pt x="10050" y="4267"/>
                </a:lnTo>
                <a:lnTo>
                  <a:pt x="10061" y="4242"/>
                </a:lnTo>
                <a:lnTo>
                  <a:pt x="10072" y="4217"/>
                </a:lnTo>
                <a:lnTo>
                  <a:pt x="10083" y="4189"/>
                </a:lnTo>
                <a:lnTo>
                  <a:pt x="10091" y="4160"/>
                </a:lnTo>
                <a:lnTo>
                  <a:pt x="10099" y="4131"/>
                </a:lnTo>
                <a:lnTo>
                  <a:pt x="10229" y="3638"/>
                </a:lnTo>
                <a:lnTo>
                  <a:pt x="9965" y="3638"/>
                </a:lnTo>
                <a:lnTo>
                  <a:pt x="9842" y="4097"/>
                </a:lnTo>
                <a:lnTo>
                  <a:pt x="9838" y="4115"/>
                </a:lnTo>
                <a:lnTo>
                  <a:pt x="9833" y="4133"/>
                </a:lnTo>
                <a:lnTo>
                  <a:pt x="9826" y="4149"/>
                </a:lnTo>
                <a:lnTo>
                  <a:pt x="9821" y="4165"/>
                </a:lnTo>
                <a:lnTo>
                  <a:pt x="9815" y="4179"/>
                </a:lnTo>
                <a:lnTo>
                  <a:pt x="9807" y="4193"/>
                </a:lnTo>
                <a:lnTo>
                  <a:pt x="9801" y="4206"/>
                </a:lnTo>
                <a:lnTo>
                  <a:pt x="9793" y="4219"/>
                </a:lnTo>
                <a:lnTo>
                  <a:pt x="9777" y="4240"/>
                </a:lnTo>
                <a:lnTo>
                  <a:pt x="9762" y="4260"/>
                </a:lnTo>
                <a:lnTo>
                  <a:pt x="9754" y="4268"/>
                </a:lnTo>
                <a:lnTo>
                  <a:pt x="9746" y="4276"/>
                </a:lnTo>
                <a:lnTo>
                  <a:pt x="9737" y="4283"/>
                </a:lnTo>
                <a:lnTo>
                  <a:pt x="9729" y="4290"/>
                </a:lnTo>
                <a:lnTo>
                  <a:pt x="9711" y="4301"/>
                </a:lnTo>
                <a:lnTo>
                  <a:pt x="9693" y="4312"/>
                </a:lnTo>
                <a:lnTo>
                  <a:pt x="9674" y="4319"/>
                </a:lnTo>
                <a:lnTo>
                  <a:pt x="9656" y="4325"/>
                </a:lnTo>
                <a:lnTo>
                  <a:pt x="9637" y="4329"/>
                </a:lnTo>
                <a:lnTo>
                  <a:pt x="9617" y="4332"/>
                </a:lnTo>
                <a:lnTo>
                  <a:pt x="9598" y="4334"/>
                </a:lnTo>
                <a:lnTo>
                  <a:pt x="9580" y="4334"/>
                </a:lnTo>
                <a:lnTo>
                  <a:pt x="9449" y="4334"/>
                </a:lnTo>
                <a:lnTo>
                  <a:pt x="9449" y="3633"/>
                </a:lnTo>
                <a:lnTo>
                  <a:pt x="9173" y="3633"/>
                </a:lnTo>
                <a:lnTo>
                  <a:pt x="9173" y="5304"/>
                </a:lnTo>
                <a:lnTo>
                  <a:pt x="9449" y="5304"/>
                </a:lnTo>
                <a:close/>
                <a:moveTo>
                  <a:pt x="12038" y="5304"/>
                </a:moveTo>
                <a:lnTo>
                  <a:pt x="12038" y="5046"/>
                </a:lnTo>
                <a:lnTo>
                  <a:pt x="11382" y="5046"/>
                </a:lnTo>
                <a:lnTo>
                  <a:pt x="11382" y="4584"/>
                </a:lnTo>
                <a:lnTo>
                  <a:pt x="11947" y="4584"/>
                </a:lnTo>
                <a:lnTo>
                  <a:pt x="11947" y="4334"/>
                </a:lnTo>
                <a:lnTo>
                  <a:pt x="11382" y="4334"/>
                </a:lnTo>
                <a:lnTo>
                  <a:pt x="11382" y="3888"/>
                </a:lnTo>
                <a:lnTo>
                  <a:pt x="12038" y="3888"/>
                </a:lnTo>
                <a:lnTo>
                  <a:pt x="12038" y="3633"/>
                </a:lnTo>
                <a:lnTo>
                  <a:pt x="11108" y="3633"/>
                </a:lnTo>
                <a:lnTo>
                  <a:pt x="11108" y="5304"/>
                </a:lnTo>
                <a:lnTo>
                  <a:pt x="12038" y="5304"/>
                </a:lnTo>
                <a:close/>
                <a:moveTo>
                  <a:pt x="12535" y="4574"/>
                </a:moveTo>
                <a:lnTo>
                  <a:pt x="12961" y="4574"/>
                </a:lnTo>
                <a:lnTo>
                  <a:pt x="12961" y="4778"/>
                </a:lnTo>
                <a:lnTo>
                  <a:pt x="12960" y="4804"/>
                </a:lnTo>
                <a:lnTo>
                  <a:pt x="12958" y="4830"/>
                </a:lnTo>
                <a:lnTo>
                  <a:pt x="12953" y="4856"/>
                </a:lnTo>
                <a:lnTo>
                  <a:pt x="12948" y="4882"/>
                </a:lnTo>
                <a:lnTo>
                  <a:pt x="12945" y="4894"/>
                </a:lnTo>
                <a:lnTo>
                  <a:pt x="12942" y="4907"/>
                </a:lnTo>
                <a:lnTo>
                  <a:pt x="12937" y="4919"/>
                </a:lnTo>
                <a:lnTo>
                  <a:pt x="12932" y="4930"/>
                </a:lnTo>
                <a:lnTo>
                  <a:pt x="12928" y="4941"/>
                </a:lnTo>
                <a:lnTo>
                  <a:pt x="12923" y="4951"/>
                </a:lnTo>
                <a:lnTo>
                  <a:pt x="12916" y="4962"/>
                </a:lnTo>
                <a:lnTo>
                  <a:pt x="12910" y="4973"/>
                </a:lnTo>
                <a:lnTo>
                  <a:pt x="12902" y="4982"/>
                </a:lnTo>
                <a:lnTo>
                  <a:pt x="12895" y="4991"/>
                </a:lnTo>
                <a:lnTo>
                  <a:pt x="12888" y="5000"/>
                </a:lnTo>
                <a:lnTo>
                  <a:pt x="12878" y="5008"/>
                </a:lnTo>
                <a:lnTo>
                  <a:pt x="12870" y="5016"/>
                </a:lnTo>
                <a:lnTo>
                  <a:pt x="12859" y="5022"/>
                </a:lnTo>
                <a:lnTo>
                  <a:pt x="12848" y="5030"/>
                </a:lnTo>
                <a:lnTo>
                  <a:pt x="12838" y="5036"/>
                </a:lnTo>
                <a:lnTo>
                  <a:pt x="12826" y="5041"/>
                </a:lnTo>
                <a:lnTo>
                  <a:pt x="12813" y="5046"/>
                </a:lnTo>
                <a:lnTo>
                  <a:pt x="12801" y="5050"/>
                </a:lnTo>
                <a:lnTo>
                  <a:pt x="12787" y="5053"/>
                </a:lnTo>
                <a:lnTo>
                  <a:pt x="12772" y="5056"/>
                </a:lnTo>
                <a:lnTo>
                  <a:pt x="12757" y="5058"/>
                </a:lnTo>
                <a:lnTo>
                  <a:pt x="12741" y="5059"/>
                </a:lnTo>
                <a:lnTo>
                  <a:pt x="12724" y="5059"/>
                </a:lnTo>
                <a:lnTo>
                  <a:pt x="12703" y="5058"/>
                </a:lnTo>
                <a:lnTo>
                  <a:pt x="12682" y="5056"/>
                </a:lnTo>
                <a:lnTo>
                  <a:pt x="12662" y="5052"/>
                </a:lnTo>
                <a:lnTo>
                  <a:pt x="12643" y="5046"/>
                </a:lnTo>
                <a:lnTo>
                  <a:pt x="12625" y="5038"/>
                </a:lnTo>
                <a:lnTo>
                  <a:pt x="12607" y="5029"/>
                </a:lnTo>
                <a:lnTo>
                  <a:pt x="12591" y="5017"/>
                </a:lnTo>
                <a:lnTo>
                  <a:pt x="12575" y="5004"/>
                </a:lnTo>
                <a:lnTo>
                  <a:pt x="12560" y="4990"/>
                </a:lnTo>
                <a:lnTo>
                  <a:pt x="12546" y="4975"/>
                </a:lnTo>
                <a:lnTo>
                  <a:pt x="12535" y="4958"/>
                </a:lnTo>
                <a:lnTo>
                  <a:pt x="12524" y="4940"/>
                </a:lnTo>
                <a:lnTo>
                  <a:pt x="12516" y="4921"/>
                </a:lnTo>
                <a:lnTo>
                  <a:pt x="12508" y="4900"/>
                </a:lnTo>
                <a:lnTo>
                  <a:pt x="12502" y="4878"/>
                </a:lnTo>
                <a:lnTo>
                  <a:pt x="12497" y="4855"/>
                </a:lnTo>
                <a:lnTo>
                  <a:pt x="12233" y="4937"/>
                </a:lnTo>
                <a:lnTo>
                  <a:pt x="12238" y="4959"/>
                </a:lnTo>
                <a:lnTo>
                  <a:pt x="12244" y="4981"/>
                </a:lnTo>
                <a:lnTo>
                  <a:pt x="12250" y="5002"/>
                </a:lnTo>
                <a:lnTo>
                  <a:pt x="12257" y="5022"/>
                </a:lnTo>
                <a:lnTo>
                  <a:pt x="12266" y="5043"/>
                </a:lnTo>
                <a:lnTo>
                  <a:pt x="12274" y="5062"/>
                </a:lnTo>
                <a:lnTo>
                  <a:pt x="12284" y="5080"/>
                </a:lnTo>
                <a:lnTo>
                  <a:pt x="12293" y="5098"/>
                </a:lnTo>
                <a:lnTo>
                  <a:pt x="12305" y="5115"/>
                </a:lnTo>
                <a:lnTo>
                  <a:pt x="12317" y="5131"/>
                </a:lnTo>
                <a:lnTo>
                  <a:pt x="12328" y="5147"/>
                </a:lnTo>
                <a:lnTo>
                  <a:pt x="12342" y="5163"/>
                </a:lnTo>
                <a:lnTo>
                  <a:pt x="12355" y="5178"/>
                </a:lnTo>
                <a:lnTo>
                  <a:pt x="12370" y="5192"/>
                </a:lnTo>
                <a:lnTo>
                  <a:pt x="12384" y="5206"/>
                </a:lnTo>
                <a:lnTo>
                  <a:pt x="12400" y="5218"/>
                </a:lnTo>
                <a:lnTo>
                  <a:pt x="12417" y="5230"/>
                </a:lnTo>
                <a:lnTo>
                  <a:pt x="12434" y="5242"/>
                </a:lnTo>
                <a:lnTo>
                  <a:pt x="12451" y="5252"/>
                </a:lnTo>
                <a:lnTo>
                  <a:pt x="12469" y="5263"/>
                </a:lnTo>
                <a:lnTo>
                  <a:pt x="12488" y="5271"/>
                </a:lnTo>
                <a:lnTo>
                  <a:pt x="12507" y="5280"/>
                </a:lnTo>
                <a:lnTo>
                  <a:pt x="12526" y="5287"/>
                </a:lnTo>
                <a:lnTo>
                  <a:pt x="12546" y="5293"/>
                </a:lnTo>
                <a:lnTo>
                  <a:pt x="12567" y="5300"/>
                </a:lnTo>
                <a:lnTo>
                  <a:pt x="12588" y="5305"/>
                </a:lnTo>
                <a:lnTo>
                  <a:pt x="12610" y="5309"/>
                </a:lnTo>
                <a:lnTo>
                  <a:pt x="12631" y="5313"/>
                </a:lnTo>
                <a:lnTo>
                  <a:pt x="12655" y="5316"/>
                </a:lnTo>
                <a:lnTo>
                  <a:pt x="12677" y="5317"/>
                </a:lnTo>
                <a:lnTo>
                  <a:pt x="12701" y="5319"/>
                </a:lnTo>
                <a:lnTo>
                  <a:pt x="12724" y="5319"/>
                </a:lnTo>
                <a:lnTo>
                  <a:pt x="12757" y="5318"/>
                </a:lnTo>
                <a:lnTo>
                  <a:pt x="12789" y="5316"/>
                </a:lnTo>
                <a:lnTo>
                  <a:pt x="12819" y="5313"/>
                </a:lnTo>
                <a:lnTo>
                  <a:pt x="12848" y="5308"/>
                </a:lnTo>
                <a:lnTo>
                  <a:pt x="12876" y="5302"/>
                </a:lnTo>
                <a:lnTo>
                  <a:pt x="12903" y="5296"/>
                </a:lnTo>
                <a:lnTo>
                  <a:pt x="12929" y="5287"/>
                </a:lnTo>
                <a:lnTo>
                  <a:pt x="12954" y="5277"/>
                </a:lnTo>
                <a:lnTo>
                  <a:pt x="12978" y="5266"/>
                </a:lnTo>
                <a:lnTo>
                  <a:pt x="13001" y="5254"/>
                </a:lnTo>
                <a:lnTo>
                  <a:pt x="13022" y="5241"/>
                </a:lnTo>
                <a:lnTo>
                  <a:pt x="13042" y="5227"/>
                </a:lnTo>
                <a:lnTo>
                  <a:pt x="13062" y="5212"/>
                </a:lnTo>
                <a:lnTo>
                  <a:pt x="13080" y="5196"/>
                </a:lnTo>
                <a:lnTo>
                  <a:pt x="13097" y="5179"/>
                </a:lnTo>
                <a:lnTo>
                  <a:pt x="13114" y="5161"/>
                </a:lnTo>
                <a:lnTo>
                  <a:pt x="13129" y="5143"/>
                </a:lnTo>
                <a:lnTo>
                  <a:pt x="13143" y="5123"/>
                </a:lnTo>
                <a:lnTo>
                  <a:pt x="13157" y="5103"/>
                </a:lnTo>
                <a:lnTo>
                  <a:pt x="13168" y="5083"/>
                </a:lnTo>
                <a:lnTo>
                  <a:pt x="13179" y="5061"/>
                </a:lnTo>
                <a:lnTo>
                  <a:pt x="13189" y="5038"/>
                </a:lnTo>
                <a:lnTo>
                  <a:pt x="13198" y="5015"/>
                </a:lnTo>
                <a:lnTo>
                  <a:pt x="13206" y="4992"/>
                </a:lnTo>
                <a:lnTo>
                  <a:pt x="13214" y="4966"/>
                </a:lnTo>
                <a:lnTo>
                  <a:pt x="13219" y="4942"/>
                </a:lnTo>
                <a:lnTo>
                  <a:pt x="13224" y="4916"/>
                </a:lnTo>
                <a:lnTo>
                  <a:pt x="13229" y="4890"/>
                </a:lnTo>
                <a:lnTo>
                  <a:pt x="13232" y="4864"/>
                </a:lnTo>
                <a:lnTo>
                  <a:pt x="13235" y="4836"/>
                </a:lnTo>
                <a:lnTo>
                  <a:pt x="13236" y="4810"/>
                </a:lnTo>
                <a:lnTo>
                  <a:pt x="13236" y="4781"/>
                </a:lnTo>
                <a:lnTo>
                  <a:pt x="13236" y="4154"/>
                </a:lnTo>
                <a:lnTo>
                  <a:pt x="13236" y="4131"/>
                </a:lnTo>
                <a:lnTo>
                  <a:pt x="13235" y="4106"/>
                </a:lnTo>
                <a:lnTo>
                  <a:pt x="13233" y="4082"/>
                </a:lnTo>
                <a:lnTo>
                  <a:pt x="13231" y="4059"/>
                </a:lnTo>
                <a:lnTo>
                  <a:pt x="13228" y="4034"/>
                </a:lnTo>
                <a:lnTo>
                  <a:pt x="13223" y="4010"/>
                </a:lnTo>
                <a:lnTo>
                  <a:pt x="13219" y="3987"/>
                </a:lnTo>
                <a:lnTo>
                  <a:pt x="13214" y="3962"/>
                </a:lnTo>
                <a:lnTo>
                  <a:pt x="13208" y="3939"/>
                </a:lnTo>
                <a:lnTo>
                  <a:pt x="13200" y="3916"/>
                </a:lnTo>
                <a:lnTo>
                  <a:pt x="13192" y="3894"/>
                </a:lnTo>
                <a:lnTo>
                  <a:pt x="13182" y="3871"/>
                </a:lnTo>
                <a:lnTo>
                  <a:pt x="13171" y="3850"/>
                </a:lnTo>
                <a:lnTo>
                  <a:pt x="13161" y="3830"/>
                </a:lnTo>
                <a:lnTo>
                  <a:pt x="13148" y="3810"/>
                </a:lnTo>
                <a:lnTo>
                  <a:pt x="13134" y="3791"/>
                </a:lnTo>
                <a:lnTo>
                  <a:pt x="13120" y="3773"/>
                </a:lnTo>
                <a:lnTo>
                  <a:pt x="13104" y="3755"/>
                </a:lnTo>
                <a:lnTo>
                  <a:pt x="13087" y="3738"/>
                </a:lnTo>
                <a:lnTo>
                  <a:pt x="13068" y="3722"/>
                </a:lnTo>
                <a:lnTo>
                  <a:pt x="13049" y="3707"/>
                </a:lnTo>
                <a:lnTo>
                  <a:pt x="13027" y="3693"/>
                </a:lnTo>
                <a:lnTo>
                  <a:pt x="13005" y="3681"/>
                </a:lnTo>
                <a:lnTo>
                  <a:pt x="12982" y="3668"/>
                </a:lnTo>
                <a:lnTo>
                  <a:pt x="12958" y="3657"/>
                </a:lnTo>
                <a:lnTo>
                  <a:pt x="12930" y="3648"/>
                </a:lnTo>
                <a:lnTo>
                  <a:pt x="12902" y="3639"/>
                </a:lnTo>
                <a:lnTo>
                  <a:pt x="12873" y="3633"/>
                </a:lnTo>
                <a:lnTo>
                  <a:pt x="12841" y="3628"/>
                </a:lnTo>
                <a:lnTo>
                  <a:pt x="12808" y="3625"/>
                </a:lnTo>
                <a:lnTo>
                  <a:pt x="12773" y="3623"/>
                </a:lnTo>
                <a:lnTo>
                  <a:pt x="12737" y="3621"/>
                </a:lnTo>
                <a:lnTo>
                  <a:pt x="12711" y="3623"/>
                </a:lnTo>
                <a:lnTo>
                  <a:pt x="12685" y="3624"/>
                </a:lnTo>
                <a:lnTo>
                  <a:pt x="12661" y="3626"/>
                </a:lnTo>
                <a:lnTo>
                  <a:pt x="12637" y="3629"/>
                </a:lnTo>
                <a:lnTo>
                  <a:pt x="12613" y="3633"/>
                </a:lnTo>
                <a:lnTo>
                  <a:pt x="12591" y="3637"/>
                </a:lnTo>
                <a:lnTo>
                  <a:pt x="12569" y="3644"/>
                </a:lnTo>
                <a:lnTo>
                  <a:pt x="12548" y="3650"/>
                </a:lnTo>
                <a:lnTo>
                  <a:pt x="12526" y="3657"/>
                </a:lnTo>
                <a:lnTo>
                  <a:pt x="12506" y="3666"/>
                </a:lnTo>
                <a:lnTo>
                  <a:pt x="12487" y="3675"/>
                </a:lnTo>
                <a:lnTo>
                  <a:pt x="12468" y="3685"/>
                </a:lnTo>
                <a:lnTo>
                  <a:pt x="12450" y="3696"/>
                </a:lnTo>
                <a:lnTo>
                  <a:pt x="12432" y="3706"/>
                </a:lnTo>
                <a:lnTo>
                  <a:pt x="12416" y="3718"/>
                </a:lnTo>
                <a:lnTo>
                  <a:pt x="12399" y="3731"/>
                </a:lnTo>
                <a:lnTo>
                  <a:pt x="12384" y="3744"/>
                </a:lnTo>
                <a:lnTo>
                  <a:pt x="12370" y="3758"/>
                </a:lnTo>
                <a:lnTo>
                  <a:pt x="12355" y="3772"/>
                </a:lnTo>
                <a:lnTo>
                  <a:pt x="12342" y="3787"/>
                </a:lnTo>
                <a:lnTo>
                  <a:pt x="12329" y="3803"/>
                </a:lnTo>
                <a:lnTo>
                  <a:pt x="12317" y="3818"/>
                </a:lnTo>
                <a:lnTo>
                  <a:pt x="12306" y="3835"/>
                </a:lnTo>
                <a:lnTo>
                  <a:pt x="12295" y="3852"/>
                </a:lnTo>
                <a:lnTo>
                  <a:pt x="12285" y="3869"/>
                </a:lnTo>
                <a:lnTo>
                  <a:pt x="12276" y="3887"/>
                </a:lnTo>
                <a:lnTo>
                  <a:pt x="12268" y="3906"/>
                </a:lnTo>
                <a:lnTo>
                  <a:pt x="12259" y="3924"/>
                </a:lnTo>
                <a:lnTo>
                  <a:pt x="12252" y="3943"/>
                </a:lnTo>
                <a:lnTo>
                  <a:pt x="12246" y="3963"/>
                </a:lnTo>
                <a:lnTo>
                  <a:pt x="12240" y="3983"/>
                </a:lnTo>
                <a:lnTo>
                  <a:pt x="12235" y="4004"/>
                </a:lnTo>
                <a:lnTo>
                  <a:pt x="12495" y="4087"/>
                </a:lnTo>
                <a:lnTo>
                  <a:pt x="12499" y="4068"/>
                </a:lnTo>
                <a:lnTo>
                  <a:pt x="12504" y="4049"/>
                </a:lnTo>
                <a:lnTo>
                  <a:pt x="12512" y="4030"/>
                </a:lnTo>
                <a:lnTo>
                  <a:pt x="12521" y="4012"/>
                </a:lnTo>
                <a:lnTo>
                  <a:pt x="12531" y="3993"/>
                </a:lnTo>
                <a:lnTo>
                  <a:pt x="12542" y="3976"/>
                </a:lnTo>
                <a:lnTo>
                  <a:pt x="12556" y="3960"/>
                </a:lnTo>
                <a:lnTo>
                  <a:pt x="12570" y="3945"/>
                </a:lnTo>
                <a:lnTo>
                  <a:pt x="12586" y="3932"/>
                </a:lnTo>
                <a:lnTo>
                  <a:pt x="12603" y="3920"/>
                </a:lnTo>
                <a:lnTo>
                  <a:pt x="12621" y="3908"/>
                </a:lnTo>
                <a:lnTo>
                  <a:pt x="12641" y="3899"/>
                </a:lnTo>
                <a:lnTo>
                  <a:pt x="12651" y="3895"/>
                </a:lnTo>
                <a:lnTo>
                  <a:pt x="12662" y="3891"/>
                </a:lnTo>
                <a:lnTo>
                  <a:pt x="12674" y="3888"/>
                </a:lnTo>
                <a:lnTo>
                  <a:pt x="12684" y="3885"/>
                </a:lnTo>
                <a:lnTo>
                  <a:pt x="12697" y="3883"/>
                </a:lnTo>
                <a:lnTo>
                  <a:pt x="12709" y="3882"/>
                </a:lnTo>
                <a:lnTo>
                  <a:pt x="12721" y="3881"/>
                </a:lnTo>
                <a:lnTo>
                  <a:pt x="12734" y="3881"/>
                </a:lnTo>
                <a:lnTo>
                  <a:pt x="12752" y="3881"/>
                </a:lnTo>
                <a:lnTo>
                  <a:pt x="12768" y="3882"/>
                </a:lnTo>
                <a:lnTo>
                  <a:pt x="12783" y="3884"/>
                </a:lnTo>
                <a:lnTo>
                  <a:pt x="12798" y="3886"/>
                </a:lnTo>
                <a:lnTo>
                  <a:pt x="12811" y="3889"/>
                </a:lnTo>
                <a:lnTo>
                  <a:pt x="12825" y="3894"/>
                </a:lnTo>
                <a:lnTo>
                  <a:pt x="12837" y="3898"/>
                </a:lnTo>
                <a:lnTo>
                  <a:pt x="12848" y="3904"/>
                </a:lnTo>
                <a:lnTo>
                  <a:pt x="12859" y="3909"/>
                </a:lnTo>
                <a:lnTo>
                  <a:pt x="12870" y="3916"/>
                </a:lnTo>
                <a:lnTo>
                  <a:pt x="12879" y="3923"/>
                </a:lnTo>
                <a:lnTo>
                  <a:pt x="12889" y="3930"/>
                </a:lnTo>
                <a:lnTo>
                  <a:pt x="12896" y="3938"/>
                </a:lnTo>
                <a:lnTo>
                  <a:pt x="12905" y="3945"/>
                </a:lnTo>
                <a:lnTo>
                  <a:pt x="12912" y="3955"/>
                </a:lnTo>
                <a:lnTo>
                  <a:pt x="12918" y="3963"/>
                </a:lnTo>
                <a:lnTo>
                  <a:pt x="12925" y="3973"/>
                </a:lnTo>
                <a:lnTo>
                  <a:pt x="12930" y="3983"/>
                </a:lnTo>
                <a:lnTo>
                  <a:pt x="12934" y="3993"/>
                </a:lnTo>
                <a:lnTo>
                  <a:pt x="12940" y="4004"/>
                </a:lnTo>
                <a:lnTo>
                  <a:pt x="12943" y="4014"/>
                </a:lnTo>
                <a:lnTo>
                  <a:pt x="12947" y="4025"/>
                </a:lnTo>
                <a:lnTo>
                  <a:pt x="12949" y="4037"/>
                </a:lnTo>
                <a:lnTo>
                  <a:pt x="12952" y="4047"/>
                </a:lnTo>
                <a:lnTo>
                  <a:pt x="12955" y="4071"/>
                </a:lnTo>
                <a:lnTo>
                  <a:pt x="12959" y="4095"/>
                </a:lnTo>
                <a:lnTo>
                  <a:pt x="12960" y="4118"/>
                </a:lnTo>
                <a:lnTo>
                  <a:pt x="12961" y="4142"/>
                </a:lnTo>
                <a:lnTo>
                  <a:pt x="12961" y="4325"/>
                </a:lnTo>
                <a:lnTo>
                  <a:pt x="12535" y="4325"/>
                </a:lnTo>
                <a:lnTo>
                  <a:pt x="12535" y="4574"/>
                </a:lnTo>
                <a:close/>
                <a:moveTo>
                  <a:pt x="14252" y="4865"/>
                </a:moveTo>
                <a:lnTo>
                  <a:pt x="14248" y="4887"/>
                </a:lnTo>
                <a:lnTo>
                  <a:pt x="14241" y="4907"/>
                </a:lnTo>
                <a:lnTo>
                  <a:pt x="14233" y="4926"/>
                </a:lnTo>
                <a:lnTo>
                  <a:pt x="14224" y="4944"/>
                </a:lnTo>
                <a:lnTo>
                  <a:pt x="14214" y="4961"/>
                </a:lnTo>
                <a:lnTo>
                  <a:pt x="14201" y="4977"/>
                </a:lnTo>
                <a:lnTo>
                  <a:pt x="14188" y="4991"/>
                </a:lnTo>
                <a:lnTo>
                  <a:pt x="14174" y="5004"/>
                </a:lnTo>
                <a:lnTo>
                  <a:pt x="14157" y="5016"/>
                </a:lnTo>
                <a:lnTo>
                  <a:pt x="14141" y="5027"/>
                </a:lnTo>
                <a:lnTo>
                  <a:pt x="14123" y="5035"/>
                </a:lnTo>
                <a:lnTo>
                  <a:pt x="14104" y="5043"/>
                </a:lnTo>
                <a:lnTo>
                  <a:pt x="14085" y="5048"/>
                </a:lnTo>
                <a:lnTo>
                  <a:pt x="14064" y="5052"/>
                </a:lnTo>
                <a:lnTo>
                  <a:pt x="14043" y="5054"/>
                </a:lnTo>
                <a:lnTo>
                  <a:pt x="14022" y="5055"/>
                </a:lnTo>
                <a:lnTo>
                  <a:pt x="14007" y="5054"/>
                </a:lnTo>
                <a:lnTo>
                  <a:pt x="13992" y="5053"/>
                </a:lnTo>
                <a:lnTo>
                  <a:pt x="13979" y="5052"/>
                </a:lnTo>
                <a:lnTo>
                  <a:pt x="13966" y="5050"/>
                </a:lnTo>
                <a:lnTo>
                  <a:pt x="13953" y="5047"/>
                </a:lnTo>
                <a:lnTo>
                  <a:pt x="13941" y="5044"/>
                </a:lnTo>
                <a:lnTo>
                  <a:pt x="13929" y="5039"/>
                </a:lnTo>
                <a:lnTo>
                  <a:pt x="13917" y="5034"/>
                </a:lnTo>
                <a:lnTo>
                  <a:pt x="13907" y="5029"/>
                </a:lnTo>
                <a:lnTo>
                  <a:pt x="13896" y="5023"/>
                </a:lnTo>
                <a:lnTo>
                  <a:pt x="13887" y="5017"/>
                </a:lnTo>
                <a:lnTo>
                  <a:pt x="13877" y="5010"/>
                </a:lnTo>
                <a:lnTo>
                  <a:pt x="13867" y="5002"/>
                </a:lnTo>
                <a:lnTo>
                  <a:pt x="13859" y="4995"/>
                </a:lnTo>
                <a:lnTo>
                  <a:pt x="13851" y="4986"/>
                </a:lnTo>
                <a:lnTo>
                  <a:pt x="13843" y="4978"/>
                </a:lnTo>
                <a:lnTo>
                  <a:pt x="13836" y="4968"/>
                </a:lnTo>
                <a:lnTo>
                  <a:pt x="13829" y="4959"/>
                </a:lnTo>
                <a:lnTo>
                  <a:pt x="13823" y="4949"/>
                </a:lnTo>
                <a:lnTo>
                  <a:pt x="13817" y="4939"/>
                </a:lnTo>
                <a:lnTo>
                  <a:pt x="13811" y="4928"/>
                </a:lnTo>
                <a:lnTo>
                  <a:pt x="13807" y="4918"/>
                </a:lnTo>
                <a:lnTo>
                  <a:pt x="13803" y="4906"/>
                </a:lnTo>
                <a:lnTo>
                  <a:pt x="13799" y="4894"/>
                </a:lnTo>
                <a:lnTo>
                  <a:pt x="13792" y="4870"/>
                </a:lnTo>
                <a:lnTo>
                  <a:pt x="13788" y="4844"/>
                </a:lnTo>
                <a:lnTo>
                  <a:pt x="13785" y="4819"/>
                </a:lnTo>
                <a:lnTo>
                  <a:pt x="13784" y="4793"/>
                </a:lnTo>
                <a:lnTo>
                  <a:pt x="13784" y="4128"/>
                </a:lnTo>
                <a:lnTo>
                  <a:pt x="13785" y="4106"/>
                </a:lnTo>
                <a:lnTo>
                  <a:pt x="13788" y="4085"/>
                </a:lnTo>
                <a:lnTo>
                  <a:pt x="13792" y="4063"/>
                </a:lnTo>
                <a:lnTo>
                  <a:pt x="13799" y="4042"/>
                </a:lnTo>
                <a:lnTo>
                  <a:pt x="13807" y="4021"/>
                </a:lnTo>
                <a:lnTo>
                  <a:pt x="13817" y="4001"/>
                </a:lnTo>
                <a:lnTo>
                  <a:pt x="13828" y="3981"/>
                </a:lnTo>
                <a:lnTo>
                  <a:pt x="13842" y="3963"/>
                </a:lnTo>
                <a:lnTo>
                  <a:pt x="13849" y="3955"/>
                </a:lnTo>
                <a:lnTo>
                  <a:pt x="13857" y="3948"/>
                </a:lnTo>
                <a:lnTo>
                  <a:pt x="13865" y="3939"/>
                </a:lnTo>
                <a:lnTo>
                  <a:pt x="13875" y="3932"/>
                </a:lnTo>
                <a:lnTo>
                  <a:pt x="13883" y="3925"/>
                </a:lnTo>
                <a:lnTo>
                  <a:pt x="13894" y="3919"/>
                </a:lnTo>
                <a:lnTo>
                  <a:pt x="13905" y="3913"/>
                </a:lnTo>
                <a:lnTo>
                  <a:pt x="13915" y="3907"/>
                </a:lnTo>
                <a:lnTo>
                  <a:pt x="13927" y="3902"/>
                </a:lnTo>
                <a:lnTo>
                  <a:pt x="13938" y="3898"/>
                </a:lnTo>
                <a:lnTo>
                  <a:pt x="13951" y="3894"/>
                </a:lnTo>
                <a:lnTo>
                  <a:pt x="13964" y="3891"/>
                </a:lnTo>
                <a:lnTo>
                  <a:pt x="13978" y="3888"/>
                </a:lnTo>
                <a:lnTo>
                  <a:pt x="13991" y="3887"/>
                </a:lnTo>
                <a:lnTo>
                  <a:pt x="14006" y="3886"/>
                </a:lnTo>
                <a:lnTo>
                  <a:pt x="14022" y="3886"/>
                </a:lnTo>
                <a:lnTo>
                  <a:pt x="14035" y="3886"/>
                </a:lnTo>
                <a:lnTo>
                  <a:pt x="14048" y="3887"/>
                </a:lnTo>
                <a:lnTo>
                  <a:pt x="14060" y="3888"/>
                </a:lnTo>
                <a:lnTo>
                  <a:pt x="14072" y="3889"/>
                </a:lnTo>
                <a:lnTo>
                  <a:pt x="14084" y="3893"/>
                </a:lnTo>
                <a:lnTo>
                  <a:pt x="14094" y="3895"/>
                </a:lnTo>
                <a:lnTo>
                  <a:pt x="14105" y="3899"/>
                </a:lnTo>
                <a:lnTo>
                  <a:pt x="14115" y="3902"/>
                </a:lnTo>
                <a:lnTo>
                  <a:pt x="14135" y="3912"/>
                </a:lnTo>
                <a:lnTo>
                  <a:pt x="14153" y="3922"/>
                </a:lnTo>
                <a:lnTo>
                  <a:pt x="14170" y="3934"/>
                </a:lnTo>
                <a:lnTo>
                  <a:pt x="14185" y="3947"/>
                </a:lnTo>
                <a:lnTo>
                  <a:pt x="14199" y="3961"/>
                </a:lnTo>
                <a:lnTo>
                  <a:pt x="14211" y="3976"/>
                </a:lnTo>
                <a:lnTo>
                  <a:pt x="14221" y="3992"/>
                </a:lnTo>
                <a:lnTo>
                  <a:pt x="14231" y="4008"/>
                </a:lnTo>
                <a:lnTo>
                  <a:pt x="14238" y="4025"/>
                </a:lnTo>
                <a:lnTo>
                  <a:pt x="14246" y="4042"/>
                </a:lnTo>
                <a:lnTo>
                  <a:pt x="14251" y="4060"/>
                </a:lnTo>
                <a:lnTo>
                  <a:pt x="14255" y="4078"/>
                </a:lnTo>
                <a:lnTo>
                  <a:pt x="14517" y="3991"/>
                </a:lnTo>
                <a:lnTo>
                  <a:pt x="14512" y="3972"/>
                </a:lnTo>
                <a:lnTo>
                  <a:pt x="14505" y="3953"/>
                </a:lnTo>
                <a:lnTo>
                  <a:pt x="14498" y="3934"/>
                </a:lnTo>
                <a:lnTo>
                  <a:pt x="14490" y="3916"/>
                </a:lnTo>
                <a:lnTo>
                  <a:pt x="14483" y="3898"/>
                </a:lnTo>
                <a:lnTo>
                  <a:pt x="14474" y="3880"/>
                </a:lnTo>
                <a:lnTo>
                  <a:pt x="14465" y="3863"/>
                </a:lnTo>
                <a:lnTo>
                  <a:pt x="14454" y="3846"/>
                </a:lnTo>
                <a:lnTo>
                  <a:pt x="14444" y="3830"/>
                </a:lnTo>
                <a:lnTo>
                  <a:pt x="14432" y="3814"/>
                </a:lnTo>
                <a:lnTo>
                  <a:pt x="14420" y="3798"/>
                </a:lnTo>
                <a:lnTo>
                  <a:pt x="14408" y="3783"/>
                </a:lnTo>
                <a:lnTo>
                  <a:pt x="14394" y="3769"/>
                </a:lnTo>
                <a:lnTo>
                  <a:pt x="14380" y="3755"/>
                </a:lnTo>
                <a:lnTo>
                  <a:pt x="14365" y="3741"/>
                </a:lnTo>
                <a:lnTo>
                  <a:pt x="14349" y="3727"/>
                </a:lnTo>
                <a:lnTo>
                  <a:pt x="14334" y="3715"/>
                </a:lnTo>
                <a:lnTo>
                  <a:pt x="14317" y="3702"/>
                </a:lnTo>
                <a:lnTo>
                  <a:pt x="14300" y="3691"/>
                </a:lnTo>
                <a:lnTo>
                  <a:pt x="14282" y="3681"/>
                </a:lnTo>
                <a:lnTo>
                  <a:pt x="14264" y="3671"/>
                </a:lnTo>
                <a:lnTo>
                  <a:pt x="14245" y="3663"/>
                </a:lnTo>
                <a:lnTo>
                  <a:pt x="14224" y="3655"/>
                </a:lnTo>
                <a:lnTo>
                  <a:pt x="14204" y="3648"/>
                </a:lnTo>
                <a:lnTo>
                  <a:pt x="14184" y="3642"/>
                </a:lnTo>
                <a:lnTo>
                  <a:pt x="14163" y="3636"/>
                </a:lnTo>
                <a:lnTo>
                  <a:pt x="14141" y="3632"/>
                </a:lnTo>
                <a:lnTo>
                  <a:pt x="14119" y="3628"/>
                </a:lnTo>
                <a:lnTo>
                  <a:pt x="14095" y="3626"/>
                </a:lnTo>
                <a:lnTo>
                  <a:pt x="14071" y="3624"/>
                </a:lnTo>
                <a:lnTo>
                  <a:pt x="14046" y="3623"/>
                </a:lnTo>
                <a:lnTo>
                  <a:pt x="14022" y="3621"/>
                </a:lnTo>
                <a:lnTo>
                  <a:pt x="13989" y="3623"/>
                </a:lnTo>
                <a:lnTo>
                  <a:pt x="13959" y="3625"/>
                </a:lnTo>
                <a:lnTo>
                  <a:pt x="13928" y="3628"/>
                </a:lnTo>
                <a:lnTo>
                  <a:pt x="13899" y="3632"/>
                </a:lnTo>
                <a:lnTo>
                  <a:pt x="13871" y="3638"/>
                </a:lnTo>
                <a:lnTo>
                  <a:pt x="13844" y="3646"/>
                </a:lnTo>
                <a:lnTo>
                  <a:pt x="13819" y="3654"/>
                </a:lnTo>
                <a:lnTo>
                  <a:pt x="13793" y="3665"/>
                </a:lnTo>
                <a:lnTo>
                  <a:pt x="13770" y="3677"/>
                </a:lnTo>
                <a:lnTo>
                  <a:pt x="13748" y="3688"/>
                </a:lnTo>
                <a:lnTo>
                  <a:pt x="13727" y="3701"/>
                </a:lnTo>
                <a:lnTo>
                  <a:pt x="13705" y="3716"/>
                </a:lnTo>
                <a:lnTo>
                  <a:pt x="13686" y="3731"/>
                </a:lnTo>
                <a:lnTo>
                  <a:pt x="13668" y="3745"/>
                </a:lnTo>
                <a:lnTo>
                  <a:pt x="13650" y="3762"/>
                </a:lnTo>
                <a:lnTo>
                  <a:pt x="13634" y="3780"/>
                </a:lnTo>
                <a:lnTo>
                  <a:pt x="13619" y="3798"/>
                </a:lnTo>
                <a:lnTo>
                  <a:pt x="13605" y="3817"/>
                </a:lnTo>
                <a:lnTo>
                  <a:pt x="13591" y="3837"/>
                </a:lnTo>
                <a:lnTo>
                  <a:pt x="13578" y="3858"/>
                </a:lnTo>
                <a:lnTo>
                  <a:pt x="13568" y="3879"/>
                </a:lnTo>
                <a:lnTo>
                  <a:pt x="13557" y="3900"/>
                </a:lnTo>
                <a:lnTo>
                  <a:pt x="13548" y="3922"/>
                </a:lnTo>
                <a:lnTo>
                  <a:pt x="13539" y="3945"/>
                </a:lnTo>
                <a:lnTo>
                  <a:pt x="13532" y="3969"/>
                </a:lnTo>
                <a:lnTo>
                  <a:pt x="13525" y="3993"/>
                </a:lnTo>
                <a:lnTo>
                  <a:pt x="13520" y="4016"/>
                </a:lnTo>
                <a:lnTo>
                  <a:pt x="13516" y="4041"/>
                </a:lnTo>
                <a:lnTo>
                  <a:pt x="13513" y="4064"/>
                </a:lnTo>
                <a:lnTo>
                  <a:pt x="13509" y="4088"/>
                </a:lnTo>
                <a:lnTo>
                  <a:pt x="13508" y="4113"/>
                </a:lnTo>
                <a:lnTo>
                  <a:pt x="13508" y="4138"/>
                </a:lnTo>
                <a:lnTo>
                  <a:pt x="13508" y="4786"/>
                </a:lnTo>
                <a:lnTo>
                  <a:pt x="13508" y="4814"/>
                </a:lnTo>
                <a:lnTo>
                  <a:pt x="13509" y="4841"/>
                </a:lnTo>
                <a:lnTo>
                  <a:pt x="13513" y="4869"/>
                </a:lnTo>
                <a:lnTo>
                  <a:pt x="13516" y="4895"/>
                </a:lnTo>
                <a:lnTo>
                  <a:pt x="13520" y="4921"/>
                </a:lnTo>
                <a:lnTo>
                  <a:pt x="13525" y="4946"/>
                </a:lnTo>
                <a:lnTo>
                  <a:pt x="13532" y="4972"/>
                </a:lnTo>
                <a:lnTo>
                  <a:pt x="13539" y="4996"/>
                </a:lnTo>
                <a:lnTo>
                  <a:pt x="13548" y="5020"/>
                </a:lnTo>
                <a:lnTo>
                  <a:pt x="13557" y="5043"/>
                </a:lnTo>
                <a:lnTo>
                  <a:pt x="13568" y="5066"/>
                </a:lnTo>
                <a:lnTo>
                  <a:pt x="13579" y="5087"/>
                </a:lnTo>
                <a:lnTo>
                  <a:pt x="13591" y="5107"/>
                </a:lnTo>
                <a:lnTo>
                  <a:pt x="13605" y="5127"/>
                </a:lnTo>
                <a:lnTo>
                  <a:pt x="13620" y="5146"/>
                </a:lnTo>
                <a:lnTo>
                  <a:pt x="13635" y="5165"/>
                </a:lnTo>
                <a:lnTo>
                  <a:pt x="13652" y="5182"/>
                </a:lnTo>
                <a:lnTo>
                  <a:pt x="13669" y="5199"/>
                </a:lnTo>
                <a:lnTo>
                  <a:pt x="13688" y="5215"/>
                </a:lnTo>
                <a:lnTo>
                  <a:pt x="13708" y="5230"/>
                </a:lnTo>
                <a:lnTo>
                  <a:pt x="13729" y="5243"/>
                </a:lnTo>
                <a:lnTo>
                  <a:pt x="13750" y="5255"/>
                </a:lnTo>
                <a:lnTo>
                  <a:pt x="13772" y="5267"/>
                </a:lnTo>
                <a:lnTo>
                  <a:pt x="13796" y="5278"/>
                </a:lnTo>
                <a:lnTo>
                  <a:pt x="13821" y="5287"/>
                </a:lnTo>
                <a:lnTo>
                  <a:pt x="13846" y="5296"/>
                </a:lnTo>
                <a:lnTo>
                  <a:pt x="13873" y="5303"/>
                </a:lnTo>
                <a:lnTo>
                  <a:pt x="13900" y="5308"/>
                </a:lnTo>
                <a:lnTo>
                  <a:pt x="13929" y="5314"/>
                </a:lnTo>
                <a:lnTo>
                  <a:pt x="13960" y="5317"/>
                </a:lnTo>
                <a:lnTo>
                  <a:pt x="13990" y="5318"/>
                </a:lnTo>
                <a:lnTo>
                  <a:pt x="14022" y="5319"/>
                </a:lnTo>
                <a:lnTo>
                  <a:pt x="14045" y="5319"/>
                </a:lnTo>
                <a:lnTo>
                  <a:pt x="14068" y="5318"/>
                </a:lnTo>
                <a:lnTo>
                  <a:pt x="14090" y="5316"/>
                </a:lnTo>
                <a:lnTo>
                  <a:pt x="14112" y="5313"/>
                </a:lnTo>
                <a:lnTo>
                  <a:pt x="14133" y="5309"/>
                </a:lnTo>
                <a:lnTo>
                  <a:pt x="14155" y="5305"/>
                </a:lnTo>
                <a:lnTo>
                  <a:pt x="14175" y="5300"/>
                </a:lnTo>
                <a:lnTo>
                  <a:pt x="14196" y="5295"/>
                </a:lnTo>
                <a:lnTo>
                  <a:pt x="14215" y="5288"/>
                </a:lnTo>
                <a:lnTo>
                  <a:pt x="14234" y="5281"/>
                </a:lnTo>
                <a:lnTo>
                  <a:pt x="14253" y="5273"/>
                </a:lnTo>
                <a:lnTo>
                  <a:pt x="14272" y="5264"/>
                </a:lnTo>
                <a:lnTo>
                  <a:pt x="14290" y="5254"/>
                </a:lnTo>
                <a:lnTo>
                  <a:pt x="14307" y="5245"/>
                </a:lnTo>
                <a:lnTo>
                  <a:pt x="14324" y="5233"/>
                </a:lnTo>
                <a:lnTo>
                  <a:pt x="14341" y="5221"/>
                </a:lnTo>
                <a:lnTo>
                  <a:pt x="14358" y="5209"/>
                </a:lnTo>
                <a:lnTo>
                  <a:pt x="14373" y="5196"/>
                </a:lnTo>
                <a:lnTo>
                  <a:pt x="14388" y="5182"/>
                </a:lnTo>
                <a:lnTo>
                  <a:pt x="14401" y="5169"/>
                </a:lnTo>
                <a:lnTo>
                  <a:pt x="14415" y="5154"/>
                </a:lnTo>
                <a:lnTo>
                  <a:pt x="14428" y="5138"/>
                </a:lnTo>
                <a:lnTo>
                  <a:pt x="14439" y="5122"/>
                </a:lnTo>
                <a:lnTo>
                  <a:pt x="14450" y="5105"/>
                </a:lnTo>
                <a:lnTo>
                  <a:pt x="14461" y="5088"/>
                </a:lnTo>
                <a:lnTo>
                  <a:pt x="14470" y="5070"/>
                </a:lnTo>
                <a:lnTo>
                  <a:pt x="14480" y="5051"/>
                </a:lnTo>
                <a:lnTo>
                  <a:pt x="14488" y="5032"/>
                </a:lnTo>
                <a:lnTo>
                  <a:pt x="14496" y="5012"/>
                </a:lnTo>
                <a:lnTo>
                  <a:pt x="14503" y="4992"/>
                </a:lnTo>
                <a:lnTo>
                  <a:pt x="14508" y="4971"/>
                </a:lnTo>
                <a:lnTo>
                  <a:pt x="14514" y="4949"/>
                </a:lnTo>
                <a:lnTo>
                  <a:pt x="14252" y="4865"/>
                </a:lnTo>
                <a:close/>
                <a:moveTo>
                  <a:pt x="3299" y="893"/>
                </a:moveTo>
                <a:lnTo>
                  <a:pt x="3325" y="895"/>
                </a:lnTo>
                <a:lnTo>
                  <a:pt x="3353" y="898"/>
                </a:lnTo>
                <a:lnTo>
                  <a:pt x="3378" y="903"/>
                </a:lnTo>
                <a:lnTo>
                  <a:pt x="3404" y="911"/>
                </a:lnTo>
                <a:lnTo>
                  <a:pt x="3428" y="920"/>
                </a:lnTo>
                <a:lnTo>
                  <a:pt x="3451" y="931"/>
                </a:lnTo>
                <a:lnTo>
                  <a:pt x="3475" y="943"/>
                </a:lnTo>
                <a:lnTo>
                  <a:pt x="3496" y="957"/>
                </a:lnTo>
                <a:lnTo>
                  <a:pt x="3516" y="972"/>
                </a:lnTo>
                <a:lnTo>
                  <a:pt x="3535" y="989"/>
                </a:lnTo>
                <a:lnTo>
                  <a:pt x="3554" y="1007"/>
                </a:lnTo>
                <a:lnTo>
                  <a:pt x="3570" y="1026"/>
                </a:lnTo>
                <a:lnTo>
                  <a:pt x="3586" y="1047"/>
                </a:lnTo>
                <a:lnTo>
                  <a:pt x="3600" y="1068"/>
                </a:lnTo>
                <a:lnTo>
                  <a:pt x="3612" y="1091"/>
                </a:lnTo>
                <a:lnTo>
                  <a:pt x="3623" y="1115"/>
                </a:lnTo>
                <a:lnTo>
                  <a:pt x="4640" y="873"/>
                </a:lnTo>
                <a:lnTo>
                  <a:pt x="4596" y="826"/>
                </a:lnTo>
                <a:lnTo>
                  <a:pt x="4553" y="781"/>
                </a:lnTo>
                <a:lnTo>
                  <a:pt x="4507" y="737"/>
                </a:lnTo>
                <a:lnTo>
                  <a:pt x="4462" y="694"/>
                </a:lnTo>
                <a:lnTo>
                  <a:pt x="4414" y="651"/>
                </a:lnTo>
                <a:lnTo>
                  <a:pt x="4366" y="610"/>
                </a:lnTo>
                <a:lnTo>
                  <a:pt x="4318" y="571"/>
                </a:lnTo>
                <a:lnTo>
                  <a:pt x="4267" y="532"/>
                </a:lnTo>
                <a:lnTo>
                  <a:pt x="4216" y="495"/>
                </a:lnTo>
                <a:lnTo>
                  <a:pt x="4164" y="457"/>
                </a:lnTo>
                <a:lnTo>
                  <a:pt x="4112" y="423"/>
                </a:lnTo>
                <a:lnTo>
                  <a:pt x="4058" y="389"/>
                </a:lnTo>
                <a:lnTo>
                  <a:pt x="4003" y="356"/>
                </a:lnTo>
                <a:lnTo>
                  <a:pt x="3948" y="325"/>
                </a:lnTo>
                <a:lnTo>
                  <a:pt x="3892" y="294"/>
                </a:lnTo>
                <a:lnTo>
                  <a:pt x="3835" y="266"/>
                </a:lnTo>
                <a:lnTo>
                  <a:pt x="3778" y="238"/>
                </a:lnTo>
                <a:lnTo>
                  <a:pt x="3719" y="213"/>
                </a:lnTo>
                <a:lnTo>
                  <a:pt x="3660" y="187"/>
                </a:lnTo>
                <a:lnTo>
                  <a:pt x="3600" y="164"/>
                </a:lnTo>
                <a:lnTo>
                  <a:pt x="3539" y="143"/>
                </a:lnTo>
                <a:lnTo>
                  <a:pt x="3478" y="122"/>
                </a:lnTo>
                <a:lnTo>
                  <a:pt x="3416" y="103"/>
                </a:lnTo>
                <a:lnTo>
                  <a:pt x="3354" y="86"/>
                </a:lnTo>
                <a:lnTo>
                  <a:pt x="3290" y="70"/>
                </a:lnTo>
                <a:lnTo>
                  <a:pt x="3227" y="55"/>
                </a:lnTo>
                <a:lnTo>
                  <a:pt x="3162" y="42"/>
                </a:lnTo>
                <a:lnTo>
                  <a:pt x="3097" y="31"/>
                </a:lnTo>
                <a:lnTo>
                  <a:pt x="3032" y="21"/>
                </a:lnTo>
                <a:lnTo>
                  <a:pt x="2966" y="13"/>
                </a:lnTo>
                <a:lnTo>
                  <a:pt x="2899" y="6"/>
                </a:lnTo>
                <a:lnTo>
                  <a:pt x="2833" y="1"/>
                </a:lnTo>
                <a:lnTo>
                  <a:pt x="3209" y="903"/>
                </a:lnTo>
                <a:lnTo>
                  <a:pt x="3230" y="899"/>
                </a:lnTo>
                <a:lnTo>
                  <a:pt x="3252" y="896"/>
                </a:lnTo>
                <a:lnTo>
                  <a:pt x="3275" y="893"/>
                </a:lnTo>
                <a:lnTo>
                  <a:pt x="3299" y="893"/>
                </a:lnTo>
                <a:close/>
                <a:moveTo>
                  <a:pt x="2934" y="1292"/>
                </a:moveTo>
                <a:lnTo>
                  <a:pt x="460" y="1163"/>
                </a:lnTo>
                <a:lnTo>
                  <a:pt x="432" y="1203"/>
                </a:lnTo>
                <a:lnTo>
                  <a:pt x="407" y="1243"/>
                </a:lnTo>
                <a:lnTo>
                  <a:pt x="381" y="1284"/>
                </a:lnTo>
                <a:lnTo>
                  <a:pt x="356" y="1326"/>
                </a:lnTo>
                <a:lnTo>
                  <a:pt x="333" y="1368"/>
                </a:lnTo>
                <a:lnTo>
                  <a:pt x="309" y="1412"/>
                </a:lnTo>
                <a:lnTo>
                  <a:pt x="287" y="1454"/>
                </a:lnTo>
                <a:lnTo>
                  <a:pt x="265" y="1497"/>
                </a:lnTo>
                <a:lnTo>
                  <a:pt x="245" y="1542"/>
                </a:lnTo>
                <a:lnTo>
                  <a:pt x="225" y="1586"/>
                </a:lnTo>
                <a:lnTo>
                  <a:pt x="206" y="1631"/>
                </a:lnTo>
                <a:lnTo>
                  <a:pt x="186" y="1676"/>
                </a:lnTo>
                <a:lnTo>
                  <a:pt x="168" y="1722"/>
                </a:lnTo>
                <a:lnTo>
                  <a:pt x="153" y="1768"/>
                </a:lnTo>
                <a:lnTo>
                  <a:pt x="136" y="1815"/>
                </a:lnTo>
                <a:lnTo>
                  <a:pt x="121" y="1862"/>
                </a:lnTo>
                <a:lnTo>
                  <a:pt x="107" y="1909"/>
                </a:lnTo>
                <a:lnTo>
                  <a:pt x="93" y="1957"/>
                </a:lnTo>
                <a:lnTo>
                  <a:pt x="81" y="2005"/>
                </a:lnTo>
                <a:lnTo>
                  <a:pt x="69" y="2053"/>
                </a:lnTo>
                <a:lnTo>
                  <a:pt x="58" y="2102"/>
                </a:lnTo>
                <a:lnTo>
                  <a:pt x="48" y="2151"/>
                </a:lnTo>
                <a:lnTo>
                  <a:pt x="39" y="2200"/>
                </a:lnTo>
                <a:lnTo>
                  <a:pt x="31" y="2250"/>
                </a:lnTo>
                <a:lnTo>
                  <a:pt x="23" y="2300"/>
                </a:lnTo>
                <a:lnTo>
                  <a:pt x="18" y="2351"/>
                </a:lnTo>
                <a:lnTo>
                  <a:pt x="13" y="2401"/>
                </a:lnTo>
                <a:lnTo>
                  <a:pt x="7" y="2451"/>
                </a:lnTo>
                <a:lnTo>
                  <a:pt x="4" y="2503"/>
                </a:lnTo>
                <a:lnTo>
                  <a:pt x="2" y="2554"/>
                </a:lnTo>
                <a:lnTo>
                  <a:pt x="0" y="2606"/>
                </a:lnTo>
                <a:lnTo>
                  <a:pt x="0" y="2658"/>
                </a:lnTo>
                <a:lnTo>
                  <a:pt x="1" y="2714"/>
                </a:lnTo>
                <a:lnTo>
                  <a:pt x="2" y="2769"/>
                </a:lnTo>
                <a:lnTo>
                  <a:pt x="5" y="2825"/>
                </a:lnTo>
                <a:lnTo>
                  <a:pt x="10" y="2880"/>
                </a:lnTo>
                <a:lnTo>
                  <a:pt x="15" y="2934"/>
                </a:lnTo>
                <a:lnTo>
                  <a:pt x="21" y="2989"/>
                </a:lnTo>
                <a:lnTo>
                  <a:pt x="29" y="3043"/>
                </a:lnTo>
                <a:lnTo>
                  <a:pt x="37" y="3096"/>
                </a:lnTo>
                <a:lnTo>
                  <a:pt x="2954" y="1382"/>
                </a:lnTo>
                <a:lnTo>
                  <a:pt x="2947" y="1361"/>
                </a:lnTo>
                <a:lnTo>
                  <a:pt x="2942" y="1338"/>
                </a:lnTo>
                <a:lnTo>
                  <a:pt x="2937" y="1315"/>
                </a:lnTo>
                <a:lnTo>
                  <a:pt x="2934" y="1292"/>
                </a:lnTo>
                <a:close/>
                <a:moveTo>
                  <a:pt x="3649" y="1268"/>
                </a:moveTo>
                <a:lnTo>
                  <a:pt x="3647" y="1293"/>
                </a:lnTo>
                <a:lnTo>
                  <a:pt x="3644" y="1318"/>
                </a:lnTo>
                <a:lnTo>
                  <a:pt x="3639" y="1343"/>
                </a:lnTo>
                <a:lnTo>
                  <a:pt x="3631" y="1367"/>
                </a:lnTo>
                <a:lnTo>
                  <a:pt x="3623" y="1390"/>
                </a:lnTo>
                <a:lnTo>
                  <a:pt x="3613" y="1413"/>
                </a:lnTo>
                <a:lnTo>
                  <a:pt x="3602" y="1434"/>
                </a:lnTo>
                <a:lnTo>
                  <a:pt x="3589" y="1455"/>
                </a:lnTo>
                <a:lnTo>
                  <a:pt x="5294" y="3072"/>
                </a:lnTo>
                <a:lnTo>
                  <a:pt x="5302" y="3021"/>
                </a:lnTo>
                <a:lnTo>
                  <a:pt x="5308" y="2970"/>
                </a:lnTo>
                <a:lnTo>
                  <a:pt x="5314" y="2919"/>
                </a:lnTo>
                <a:lnTo>
                  <a:pt x="5319" y="2868"/>
                </a:lnTo>
                <a:lnTo>
                  <a:pt x="5322" y="2816"/>
                </a:lnTo>
                <a:lnTo>
                  <a:pt x="5325" y="2763"/>
                </a:lnTo>
                <a:lnTo>
                  <a:pt x="5326" y="2711"/>
                </a:lnTo>
                <a:lnTo>
                  <a:pt x="5327" y="2658"/>
                </a:lnTo>
                <a:lnTo>
                  <a:pt x="5326" y="2604"/>
                </a:lnTo>
                <a:lnTo>
                  <a:pt x="5325" y="2551"/>
                </a:lnTo>
                <a:lnTo>
                  <a:pt x="5322" y="2498"/>
                </a:lnTo>
                <a:lnTo>
                  <a:pt x="5319" y="2445"/>
                </a:lnTo>
                <a:lnTo>
                  <a:pt x="5314" y="2393"/>
                </a:lnTo>
                <a:lnTo>
                  <a:pt x="5308" y="2341"/>
                </a:lnTo>
                <a:lnTo>
                  <a:pt x="5302" y="2289"/>
                </a:lnTo>
                <a:lnTo>
                  <a:pt x="5293" y="2237"/>
                </a:lnTo>
                <a:lnTo>
                  <a:pt x="5285" y="2187"/>
                </a:lnTo>
                <a:lnTo>
                  <a:pt x="5275" y="2136"/>
                </a:lnTo>
                <a:lnTo>
                  <a:pt x="5265" y="2086"/>
                </a:lnTo>
                <a:lnTo>
                  <a:pt x="5253" y="2035"/>
                </a:lnTo>
                <a:lnTo>
                  <a:pt x="5241" y="1985"/>
                </a:lnTo>
                <a:lnTo>
                  <a:pt x="5228" y="1937"/>
                </a:lnTo>
                <a:lnTo>
                  <a:pt x="5213" y="1888"/>
                </a:lnTo>
                <a:lnTo>
                  <a:pt x="5198" y="1839"/>
                </a:lnTo>
                <a:lnTo>
                  <a:pt x="5182" y="1791"/>
                </a:lnTo>
                <a:lnTo>
                  <a:pt x="5165" y="1743"/>
                </a:lnTo>
                <a:lnTo>
                  <a:pt x="5147" y="1696"/>
                </a:lnTo>
                <a:lnTo>
                  <a:pt x="5128" y="1649"/>
                </a:lnTo>
                <a:lnTo>
                  <a:pt x="5109" y="1602"/>
                </a:lnTo>
                <a:lnTo>
                  <a:pt x="5088" y="1557"/>
                </a:lnTo>
                <a:lnTo>
                  <a:pt x="5067" y="1511"/>
                </a:lnTo>
                <a:lnTo>
                  <a:pt x="5046" y="1467"/>
                </a:lnTo>
                <a:lnTo>
                  <a:pt x="5022" y="1421"/>
                </a:lnTo>
                <a:lnTo>
                  <a:pt x="4999" y="1378"/>
                </a:lnTo>
                <a:lnTo>
                  <a:pt x="4973" y="1334"/>
                </a:lnTo>
                <a:lnTo>
                  <a:pt x="4949" y="1291"/>
                </a:lnTo>
                <a:lnTo>
                  <a:pt x="4923" y="1248"/>
                </a:lnTo>
                <a:lnTo>
                  <a:pt x="4896" y="1206"/>
                </a:lnTo>
                <a:lnTo>
                  <a:pt x="4869" y="1165"/>
                </a:lnTo>
                <a:lnTo>
                  <a:pt x="4840" y="1125"/>
                </a:lnTo>
                <a:lnTo>
                  <a:pt x="3649" y="1268"/>
                </a:lnTo>
                <a:close/>
                <a:moveTo>
                  <a:pt x="3065" y="974"/>
                </a:moveTo>
                <a:lnTo>
                  <a:pt x="2507" y="0"/>
                </a:lnTo>
                <a:lnTo>
                  <a:pt x="2440" y="5"/>
                </a:lnTo>
                <a:lnTo>
                  <a:pt x="2372" y="12"/>
                </a:lnTo>
                <a:lnTo>
                  <a:pt x="2305" y="19"/>
                </a:lnTo>
                <a:lnTo>
                  <a:pt x="2239" y="29"/>
                </a:lnTo>
                <a:lnTo>
                  <a:pt x="2174" y="40"/>
                </a:lnTo>
                <a:lnTo>
                  <a:pt x="2108" y="53"/>
                </a:lnTo>
                <a:lnTo>
                  <a:pt x="2043" y="68"/>
                </a:lnTo>
                <a:lnTo>
                  <a:pt x="1980" y="84"/>
                </a:lnTo>
                <a:lnTo>
                  <a:pt x="1916" y="102"/>
                </a:lnTo>
                <a:lnTo>
                  <a:pt x="1854" y="121"/>
                </a:lnTo>
                <a:lnTo>
                  <a:pt x="1791" y="141"/>
                </a:lnTo>
                <a:lnTo>
                  <a:pt x="1730" y="163"/>
                </a:lnTo>
                <a:lnTo>
                  <a:pt x="1669" y="186"/>
                </a:lnTo>
                <a:lnTo>
                  <a:pt x="1609" y="212"/>
                </a:lnTo>
                <a:lnTo>
                  <a:pt x="1551" y="238"/>
                </a:lnTo>
                <a:lnTo>
                  <a:pt x="1492" y="266"/>
                </a:lnTo>
                <a:lnTo>
                  <a:pt x="1434" y="295"/>
                </a:lnTo>
                <a:lnTo>
                  <a:pt x="1377" y="325"/>
                </a:lnTo>
                <a:lnTo>
                  <a:pt x="1322" y="357"/>
                </a:lnTo>
                <a:lnTo>
                  <a:pt x="1267" y="391"/>
                </a:lnTo>
                <a:lnTo>
                  <a:pt x="1212" y="425"/>
                </a:lnTo>
                <a:lnTo>
                  <a:pt x="1159" y="461"/>
                </a:lnTo>
                <a:lnTo>
                  <a:pt x="1107" y="498"/>
                </a:lnTo>
                <a:lnTo>
                  <a:pt x="1055" y="535"/>
                </a:lnTo>
                <a:lnTo>
                  <a:pt x="1004" y="575"/>
                </a:lnTo>
                <a:lnTo>
                  <a:pt x="954" y="615"/>
                </a:lnTo>
                <a:lnTo>
                  <a:pt x="907" y="657"/>
                </a:lnTo>
                <a:lnTo>
                  <a:pt x="859" y="700"/>
                </a:lnTo>
                <a:lnTo>
                  <a:pt x="812" y="743"/>
                </a:lnTo>
                <a:lnTo>
                  <a:pt x="767" y="788"/>
                </a:lnTo>
                <a:lnTo>
                  <a:pt x="722" y="834"/>
                </a:lnTo>
                <a:lnTo>
                  <a:pt x="679" y="881"/>
                </a:lnTo>
                <a:lnTo>
                  <a:pt x="2945" y="1153"/>
                </a:lnTo>
                <a:lnTo>
                  <a:pt x="2949" y="1139"/>
                </a:lnTo>
                <a:lnTo>
                  <a:pt x="2954" y="1127"/>
                </a:lnTo>
                <a:lnTo>
                  <a:pt x="2960" y="1114"/>
                </a:lnTo>
                <a:lnTo>
                  <a:pt x="2965" y="1101"/>
                </a:lnTo>
                <a:lnTo>
                  <a:pt x="2978" y="1077"/>
                </a:lnTo>
                <a:lnTo>
                  <a:pt x="2991" y="1054"/>
                </a:lnTo>
                <a:lnTo>
                  <a:pt x="3007" y="1032"/>
                </a:lnTo>
                <a:lnTo>
                  <a:pt x="3024" y="1011"/>
                </a:lnTo>
                <a:lnTo>
                  <a:pt x="3043" y="992"/>
                </a:lnTo>
                <a:lnTo>
                  <a:pt x="3065" y="974"/>
                </a:lnTo>
                <a:close/>
                <a:moveTo>
                  <a:pt x="3405" y="1593"/>
                </a:moveTo>
                <a:lnTo>
                  <a:pt x="3950" y="4990"/>
                </a:lnTo>
                <a:lnTo>
                  <a:pt x="4007" y="4958"/>
                </a:lnTo>
                <a:lnTo>
                  <a:pt x="4062" y="4924"/>
                </a:lnTo>
                <a:lnTo>
                  <a:pt x="4118" y="4889"/>
                </a:lnTo>
                <a:lnTo>
                  <a:pt x="4171" y="4853"/>
                </a:lnTo>
                <a:lnTo>
                  <a:pt x="4223" y="4816"/>
                </a:lnTo>
                <a:lnTo>
                  <a:pt x="4275" y="4777"/>
                </a:lnTo>
                <a:lnTo>
                  <a:pt x="4326" y="4738"/>
                </a:lnTo>
                <a:lnTo>
                  <a:pt x="4376" y="4696"/>
                </a:lnTo>
                <a:lnTo>
                  <a:pt x="4425" y="4654"/>
                </a:lnTo>
                <a:lnTo>
                  <a:pt x="4473" y="4612"/>
                </a:lnTo>
                <a:lnTo>
                  <a:pt x="4520" y="4567"/>
                </a:lnTo>
                <a:lnTo>
                  <a:pt x="4566" y="4522"/>
                </a:lnTo>
                <a:lnTo>
                  <a:pt x="4610" y="4475"/>
                </a:lnTo>
                <a:lnTo>
                  <a:pt x="4654" y="4427"/>
                </a:lnTo>
                <a:lnTo>
                  <a:pt x="4696" y="4378"/>
                </a:lnTo>
                <a:lnTo>
                  <a:pt x="4737" y="4329"/>
                </a:lnTo>
                <a:lnTo>
                  <a:pt x="4776" y="4278"/>
                </a:lnTo>
                <a:lnTo>
                  <a:pt x="4816" y="4226"/>
                </a:lnTo>
                <a:lnTo>
                  <a:pt x="4853" y="4173"/>
                </a:lnTo>
                <a:lnTo>
                  <a:pt x="4890" y="4119"/>
                </a:lnTo>
                <a:lnTo>
                  <a:pt x="4925" y="4065"/>
                </a:lnTo>
                <a:lnTo>
                  <a:pt x="4958" y="4009"/>
                </a:lnTo>
                <a:lnTo>
                  <a:pt x="4990" y="3953"/>
                </a:lnTo>
                <a:lnTo>
                  <a:pt x="5021" y="3896"/>
                </a:lnTo>
                <a:lnTo>
                  <a:pt x="5051" y="3837"/>
                </a:lnTo>
                <a:lnTo>
                  <a:pt x="5079" y="3779"/>
                </a:lnTo>
                <a:lnTo>
                  <a:pt x="5106" y="3719"/>
                </a:lnTo>
                <a:lnTo>
                  <a:pt x="5131" y="3659"/>
                </a:lnTo>
                <a:lnTo>
                  <a:pt x="5155" y="3598"/>
                </a:lnTo>
                <a:lnTo>
                  <a:pt x="5178" y="3536"/>
                </a:lnTo>
                <a:lnTo>
                  <a:pt x="5198" y="3473"/>
                </a:lnTo>
                <a:lnTo>
                  <a:pt x="5218" y="3410"/>
                </a:lnTo>
                <a:lnTo>
                  <a:pt x="3490" y="1552"/>
                </a:lnTo>
                <a:lnTo>
                  <a:pt x="3470" y="1564"/>
                </a:lnTo>
                <a:lnTo>
                  <a:pt x="3449" y="1576"/>
                </a:lnTo>
                <a:lnTo>
                  <a:pt x="3427" y="1585"/>
                </a:lnTo>
                <a:lnTo>
                  <a:pt x="3405" y="1593"/>
                </a:lnTo>
                <a:close/>
                <a:moveTo>
                  <a:pt x="3026" y="1496"/>
                </a:moveTo>
                <a:lnTo>
                  <a:pt x="110" y="3417"/>
                </a:lnTo>
                <a:lnTo>
                  <a:pt x="129" y="3480"/>
                </a:lnTo>
                <a:lnTo>
                  <a:pt x="150" y="3542"/>
                </a:lnTo>
                <a:lnTo>
                  <a:pt x="173" y="3603"/>
                </a:lnTo>
                <a:lnTo>
                  <a:pt x="197" y="3664"/>
                </a:lnTo>
                <a:lnTo>
                  <a:pt x="222" y="3723"/>
                </a:lnTo>
                <a:lnTo>
                  <a:pt x="249" y="3782"/>
                </a:lnTo>
                <a:lnTo>
                  <a:pt x="278" y="3841"/>
                </a:lnTo>
                <a:lnTo>
                  <a:pt x="306" y="3899"/>
                </a:lnTo>
                <a:lnTo>
                  <a:pt x="337" y="3955"/>
                </a:lnTo>
                <a:lnTo>
                  <a:pt x="370" y="4011"/>
                </a:lnTo>
                <a:lnTo>
                  <a:pt x="403" y="4066"/>
                </a:lnTo>
                <a:lnTo>
                  <a:pt x="437" y="4120"/>
                </a:lnTo>
                <a:lnTo>
                  <a:pt x="474" y="4173"/>
                </a:lnTo>
                <a:lnTo>
                  <a:pt x="511" y="4226"/>
                </a:lnTo>
                <a:lnTo>
                  <a:pt x="550" y="4277"/>
                </a:lnTo>
                <a:lnTo>
                  <a:pt x="589" y="4328"/>
                </a:lnTo>
                <a:lnTo>
                  <a:pt x="630" y="4376"/>
                </a:lnTo>
                <a:lnTo>
                  <a:pt x="672" y="4425"/>
                </a:lnTo>
                <a:lnTo>
                  <a:pt x="715" y="4473"/>
                </a:lnTo>
                <a:lnTo>
                  <a:pt x="760" y="4519"/>
                </a:lnTo>
                <a:lnTo>
                  <a:pt x="804" y="4564"/>
                </a:lnTo>
                <a:lnTo>
                  <a:pt x="851" y="4608"/>
                </a:lnTo>
                <a:lnTo>
                  <a:pt x="898" y="4652"/>
                </a:lnTo>
                <a:lnTo>
                  <a:pt x="947" y="4693"/>
                </a:lnTo>
                <a:lnTo>
                  <a:pt x="996" y="4734"/>
                </a:lnTo>
                <a:lnTo>
                  <a:pt x="1047" y="4774"/>
                </a:lnTo>
                <a:lnTo>
                  <a:pt x="1097" y="4812"/>
                </a:lnTo>
                <a:lnTo>
                  <a:pt x="1150" y="4849"/>
                </a:lnTo>
                <a:lnTo>
                  <a:pt x="1203" y="4885"/>
                </a:lnTo>
                <a:lnTo>
                  <a:pt x="1257" y="4920"/>
                </a:lnTo>
                <a:lnTo>
                  <a:pt x="1312" y="4953"/>
                </a:lnTo>
                <a:lnTo>
                  <a:pt x="1369" y="4985"/>
                </a:lnTo>
                <a:lnTo>
                  <a:pt x="3080" y="1545"/>
                </a:lnTo>
                <a:lnTo>
                  <a:pt x="3066" y="1533"/>
                </a:lnTo>
                <a:lnTo>
                  <a:pt x="3052" y="1522"/>
                </a:lnTo>
                <a:lnTo>
                  <a:pt x="3039" y="1509"/>
                </a:lnTo>
                <a:lnTo>
                  <a:pt x="3026" y="1496"/>
                </a:lnTo>
                <a:close/>
                <a:moveTo>
                  <a:pt x="3201" y="1601"/>
                </a:moveTo>
                <a:lnTo>
                  <a:pt x="1649" y="5122"/>
                </a:lnTo>
                <a:lnTo>
                  <a:pt x="1709" y="5145"/>
                </a:lnTo>
                <a:lnTo>
                  <a:pt x="1768" y="5166"/>
                </a:lnTo>
                <a:lnTo>
                  <a:pt x="1828" y="5188"/>
                </a:lnTo>
                <a:lnTo>
                  <a:pt x="1889" y="5207"/>
                </a:lnTo>
                <a:lnTo>
                  <a:pt x="1951" y="5225"/>
                </a:lnTo>
                <a:lnTo>
                  <a:pt x="2013" y="5241"/>
                </a:lnTo>
                <a:lnTo>
                  <a:pt x="2075" y="5255"/>
                </a:lnTo>
                <a:lnTo>
                  <a:pt x="2139" y="5269"/>
                </a:lnTo>
                <a:lnTo>
                  <a:pt x="2202" y="5281"/>
                </a:lnTo>
                <a:lnTo>
                  <a:pt x="2267" y="5291"/>
                </a:lnTo>
                <a:lnTo>
                  <a:pt x="2332" y="5301"/>
                </a:lnTo>
                <a:lnTo>
                  <a:pt x="2397" y="5308"/>
                </a:lnTo>
                <a:lnTo>
                  <a:pt x="2463" y="5314"/>
                </a:lnTo>
                <a:lnTo>
                  <a:pt x="2530" y="5318"/>
                </a:lnTo>
                <a:lnTo>
                  <a:pt x="2596" y="5320"/>
                </a:lnTo>
                <a:lnTo>
                  <a:pt x="2664" y="5321"/>
                </a:lnTo>
                <a:lnTo>
                  <a:pt x="2730" y="5320"/>
                </a:lnTo>
                <a:lnTo>
                  <a:pt x="2794" y="5318"/>
                </a:lnTo>
                <a:lnTo>
                  <a:pt x="2859" y="5314"/>
                </a:lnTo>
                <a:lnTo>
                  <a:pt x="2924" y="5308"/>
                </a:lnTo>
                <a:lnTo>
                  <a:pt x="2987" y="5301"/>
                </a:lnTo>
                <a:lnTo>
                  <a:pt x="3051" y="5292"/>
                </a:lnTo>
                <a:lnTo>
                  <a:pt x="3114" y="5283"/>
                </a:lnTo>
                <a:lnTo>
                  <a:pt x="3177" y="5271"/>
                </a:lnTo>
                <a:lnTo>
                  <a:pt x="3238" y="5259"/>
                </a:lnTo>
                <a:lnTo>
                  <a:pt x="3300" y="5244"/>
                </a:lnTo>
                <a:lnTo>
                  <a:pt x="3361" y="5228"/>
                </a:lnTo>
                <a:lnTo>
                  <a:pt x="3422" y="5211"/>
                </a:lnTo>
                <a:lnTo>
                  <a:pt x="3481" y="5193"/>
                </a:lnTo>
                <a:lnTo>
                  <a:pt x="3540" y="5173"/>
                </a:lnTo>
                <a:lnTo>
                  <a:pt x="3598" y="5152"/>
                </a:lnTo>
                <a:lnTo>
                  <a:pt x="3657" y="5128"/>
                </a:lnTo>
                <a:lnTo>
                  <a:pt x="3271" y="1612"/>
                </a:lnTo>
                <a:lnTo>
                  <a:pt x="3253" y="1610"/>
                </a:lnTo>
                <a:lnTo>
                  <a:pt x="3235" y="1607"/>
                </a:lnTo>
                <a:lnTo>
                  <a:pt x="3218" y="1605"/>
                </a:lnTo>
                <a:lnTo>
                  <a:pt x="3201" y="1601"/>
                </a:lnTo>
                <a:close/>
                <a:moveTo>
                  <a:pt x="16582" y="956"/>
                </a:moveTo>
                <a:lnTo>
                  <a:pt x="16025" y="2088"/>
                </a:lnTo>
                <a:lnTo>
                  <a:pt x="16019" y="2088"/>
                </a:lnTo>
                <a:lnTo>
                  <a:pt x="16019" y="956"/>
                </a:lnTo>
                <a:lnTo>
                  <a:pt x="15615" y="956"/>
                </a:lnTo>
                <a:lnTo>
                  <a:pt x="15615" y="2905"/>
                </a:lnTo>
                <a:lnTo>
                  <a:pt x="15997" y="2905"/>
                </a:lnTo>
                <a:lnTo>
                  <a:pt x="16540" y="1845"/>
                </a:lnTo>
                <a:lnTo>
                  <a:pt x="16543" y="1845"/>
                </a:lnTo>
                <a:lnTo>
                  <a:pt x="16543" y="2905"/>
                </a:lnTo>
                <a:lnTo>
                  <a:pt x="16949" y="2905"/>
                </a:lnTo>
                <a:lnTo>
                  <a:pt x="16949" y="956"/>
                </a:lnTo>
                <a:lnTo>
                  <a:pt x="16582" y="956"/>
                </a:lnTo>
                <a:close/>
                <a:moveTo>
                  <a:pt x="14046" y="1326"/>
                </a:moveTo>
                <a:lnTo>
                  <a:pt x="14464" y="1326"/>
                </a:lnTo>
                <a:lnTo>
                  <a:pt x="14464" y="2905"/>
                </a:lnTo>
                <a:lnTo>
                  <a:pt x="14867" y="2905"/>
                </a:lnTo>
                <a:lnTo>
                  <a:pt x="14867" y="1326"/>
                </a:lnTo>
                <a:lnTo>
                  <a:pt x="15285" y="1326"/>
                </a:lnTo>
                <a:lnTo>
                  <a:pt x="15285" y="956"/>
                </a:lnTo>
                <a:lnTo>
                  <a:pt x="14046" y="956"/>
                </a:lnTo>
                <a:lnTo>
                  <a:pt x="14046" y="1326"/>
                </a:lnTo>
                <a:close/>
                <a:moveTo>
                  <a:pt x="12688" y="2905"/>
                </a:moveTo>
                <a:lnTo>
                  <a:pt x="13823" y="2905"/>
                </a:lnTo>
                <a:lnTo>
                  <a:pt x="13823" y="2521"/>
                </a:lnTo>
                <a:lnTo>
                  <a:pt x="13094" y="2521"/>
                </a:lnTo>
                <a:lnTo>
                  <a:pt x="13094" y="2107"/>
                </a:lnTo>
                <a:lnTo>
                  <a:pt x="13721" y="2107"/>
                </a:lnTo>
                <a:lnTo>
                  <a:pt x="13721" y="1734"/>
                </a:lnTo>
                <a:lnTo>
                  <a:pt x="13094" y="1734"/>
                </a:lnTo>
                <a:lnTo>
                  <a:pt x="13094" y="1332"/>
                </a:lnTo>
                <a:lnTo>
                  <a:pt x="13823" y="1332"/>
                </a:lnTo>
                <a:lnTo>
                  <a:pt x="13823" y="956"/>
                </a:lnTo>
                <a:lnTo>
                  <a:pt x="12688" y="956"/>
                </a:lnTo>
                <a:lnTo>
                  <a:pt x="12688" y="2905"/>
                </a:lnTo>
                <a:close/>
                <a:moveTo>
                  <a:pt x="11481" y="1478"/>
                </a:moveTo>
                <a:lnTo>
                  <a:pt x="11487" y="1460"/>
                </a:lnTo>
                <a:lnTo>
                  <a:pt x="11496" y="1442"/>
                </a:lnTo>
                <a:lnTo>
                  <a:pt x="11505" y="1425"/>
                </a:lnTo>
                <a:lnTo>
                  <a:pt x="11517" y="1408"/>
                </a:lnTo>
                <a:lnTo>
                  <a:pt x="11523" y="1401"/>
                </a:lnTo>
                <a:lnTo>
                  <a:pt x="11531" y="1394"/>
                </a:lnTo>
                <a:lnTo>
                  <a:pt x="11538" y="1386"/>
                </a:lnTo>
                <a:lnTo>
                  <a:pt x="11547" y="1379"/>
                </a:lnTo>
                <a:lnTo>
                  <a:pt x="11555" y="1372"/>
                </a:lnTo>
                <a:lnTo>
                  <a:pt x="11565" y="1366"/>
                </a:lnTo>
                <a:lnTo>
                  <a:pt x="11574" y="1361"/>
                </a:lnTo>
                <a:lnTo>
                  <a:pt x="11585" y="1355"/>
                </a:lnTo>
                <a:lnTo>
                  <a:pt x="11595" y="1350"/>
                </a:lnTo>
                <a:lnTo>
                  <a:pt x="11607" y="1346"/>
                </a:lnTo>
                <a:lnTo>
                  <a:pt x="11619" y="1343"/>
                </a:lnTo>
                <a:lnTo>
                  <a:pt x="11631" y="1340"/>
                </a:lnTo>
                <a:lnTo>
                  <a:pt x="11645" y="1337"/>
                </a:lnTo>
                <a:lnTo>
                  <a:pt x="11659" y="1335"/>
                </a:lnTo>
                <a:lnTo>
                  <a:pt x="11674" y="1334"/>
                </a:lnTo>
                <a:lnTo>
                  <a:pt x="11688" y="1334"/>
                </a:lnTo>
                <a:lnTo>
                  <a:pt x="11702" y="1334"/>
                </a:lnTo>
                <a:lnTo>
                  <a:pt x="11716" y="1335"/>
                </a:lnTo>
                <a:lnTo>
                  <a:pt x="11730" y="1337"/>
                </a:lnTo>
                <a:lnTo>
                  <a:pt x="11742" y="1340"/>
                </a:lnTo>
                <a:lnTo>
                  <a:pt x="11755" y="1343"/>
                </a:lnTo>
                <a:lnTo>
                  <a:pt x="11767" y="1347"/>
                </a:lnTo>
                <a:lnTo>
                  <a:pt x="11777" y="1351"/>
                </a:lnTo>
                <a:lnTo>
                  <a:pt x="11789" y="1356"/>
                </a:lnTo>
                <a:lnTo>
                  <a:pt x="11809" y="1368"/>
                </a:lnTo>
                <a:lnTo>
                  <a:pt x="11827" y="1381"/>
                </a:lnTo>
                <a:lnTo>
                  <a:pt x="11844" y="1395"/>
                </a:lnTo>
                <a:lnTo>
                  <a:pt x="11859" y="1409"/>
                </a:lnTo>
                <a:lnTo>
                  <a:pt x="11872" y="1425"/>
                </a:lnTo>
                <a:lnTo>
                  <a:pt x="11883" y="1442"/>
                </a:lnTo>
                <a:lnTo>
                  <a:pt x="11888" y="1451"/>
                </a:lnTo>
                <a:lnTo>
                  <a:pt x="11892" y="1460"/>
                </a:lnTo>
                <a:lnTo>
                  <a:pt x="11896" y="1469"/>
                </a:lnTo>
                <a:lnTo>
                  <a:pt x="11899" y="1478"/>
                </a:lnTo>
                <a:lnTo>
                  <a:pt x="11905" y="1496"/>
                </a:lnTo>
                <a:lnTo>
                  <a:pt x="11910" y="1514"/>
                </a:lnTo>
                <a:lnTo>
                  <a:pt x="11914" y="1530"/>
                </a:lnTo>
                <a:lnTo>
                  <a:pt x="11917" y="1544"/>
                </a:lnTo>
                <a:lnTo>
                  <a:pt x="12302" y="1430"/>
                </a:lnTo>
                <a:lnTo>
                  <a:pt x="12296" y="1406"/>
                </a:lnTo>
                <a:lnTo>
                  <a:pt x="12290" y="1382"/>
                </a:lnTo>
                <a:lnTo>
                  <a:pt x="12283" y="1360"/>
                </a:lnTo>
                <a:lnTo>
                  <a:pt x="12275" y="1336"/>
                </a:lnTo>
                <a:lnTo>
                  <a:pt x="12266" y="1313"/>
                </a:lnTo>
                <a:lnTo>
                  <a:pt x="12256" y="1291"/>
                </a:lnTo>
                <a:lnTo>
                  <a:pt x="12246" y="1269"/>
                </a:lnTo>
                <a:lnTo>
                  <a:pt x="12234" y="1246"/>
                </a:lnTo>
                <a:lnTo>
                  <a:pt x="12222" y="1224"/>
                </a:lnTo>
                <a:lnTo>
                  <a:pt x="12209" y="1203"/>
                </a:lnTo>
                <a:lnTo>
                  <a:pt x="12195" y="1183"/>
                </a:lnTo>
                <a:lnTo>
                  <a:pt x="12180" y="1163"/>
                </a:lnTo>
                <a:lnTo>
                  <a:pt x="12164" y="1144"/>
                </a:lnTo>
                <a:lnTo>
                  <a:pt x="12147" y="1126"/>
                </a:lnTo>
                <a:lnTo>
                  <a:pt x="12129" y="1108"/>
                </a:lnTo>
                <a:lnTo>
                  <a:pt x="12111" y="1091"/>
                </a:lnTo>
                <a:lnTo>
                  <a:pt x="12091" y="1075"/>
                </a:lnTo>
                <a:lnTo>
                  <a:pt x="12071" y="1059"/>
                </a:lnTo>
                <a:lnTo>
                  <a:pt x="12050" y="1044"/>
                </a:lnTo>
                <a:lnTo>
                  <a:pt x="12027" y="1030"/>
                </a:lnTo>
                <a:lnTo>
                  <a:pt x="12004" y="1017"/>
                </a:lnTo>
                <a:lnTo>
                  <a:pt x="11980" y="1005"/>
                </a:lnTo>
                <a:lnTo>
                  <a:pt x="11955" y="993"/>
                </a:lnTo>
                <a:lnTo>
                  <a:pt x="11929" y="983"/>
                </a:lnTo>
                <a:lnTo>
                  <a:pt x="11902" y="973"/>
                </a:lnTo>
                <a:lnTo>
                  <a:pt x="11874" y="965"/>
                </a:lnTo>
                <a:lnTo>
                  <a:pt x="11845" y="958"/>
                </a:lnTo>
                <a:lnTo>
                  <a:pt x="11816" y="952"/>
                </a:lnTo>
                <a:lnTo>
                  <a:pt x="11785" y="948"/>
                </a:lnTo>
                <a:lnTo>
                  <a:pt x="11753" y="945"/>
                </a:lnTo>
                <a:lnTo>
                  <a:pt x="11721" y="943"/>
                </a:lnTo>
                <a:lnTo>
                  <a:pt x="11688" y="942"/>
                </a:lnTo>
                <a:lnTo>
                  <a:pt x="11646" y="943"/>
                </a:lnTo>
                <a:lnTo>
                  <a:pt x="11606" y="946"/>
                </a:lnTo>
                <a:lnTo>
                  <a:pt x="11568" y="950"/>
                </a:lnTo>
                <a:lnTo>
                  <a:pt x="11531" y="956"/>
                </a:lnTo>
                <a:lnTo>
                  <a:pt x="11513" y="960"/>
                </a:lnTo>
                <a:lnTo>
                  <a:pt x="11495" y="965"/>
                </a:lnTo>
                <a:lnTo>
                  <a:pt x="11478" y="969"/>
                </a:lnTo>
                <a:lnTo>
                  <a:pt x="11461" y="974"/>
                </a:lnTo>
                <a:lnTo>
                  <a:pt x="11445" y="979"/>
                </a:lnTo>
                <a:lnTo>
                  <a:pt x="11429" y="986"/>
                </a:lnTo>
                <a:lnTo>
                  <a:pt x="11413" y="992"/>
                </a:lnTo>
                <a:lnTo>
                  <a:pt x="11398" y="1000"/>
                </a:lnTo>
                <a:lnTo>
                  <a:pt x="11370" y="1014"/>
                </a:lnTo>
                <a:lnTo>
                  <a:pt x="11341" y="1030"/>
                </a:lnTo>
                <a:lnTo>
                  <a:pt x="11315" y="1047"/>
                </a:lnTo>
                <a:lnTo>
                  <a:pt x="11290" y="1065"/>
                </a:lnTo>
                <a:lnTo>
                  <a:pt x="11267" y="1084"/>
                </a:lnTo>
                <a:lnTo>
                  <a:pt x="11245" y="1103"/>
                </a:lnTo>
                <a:lnTo>
                  <a:pt x="11224" y="1125"/>
                </a:lnTo>
                <a:lnTo>
                  <a:pt x="11204" y="1147"/>
                </a:lnTo>
                <a:lnTo>
                  <a:pt x="11187" y="1169"/>
                </a:lnTo>
                <a:lnTo>
                  <a:pt x="11170" y="1192"/>
                </a:lnTo>
                <a:lnTo>
                  <a:pt x="11155" y="1217"/>
                </a:lnTo>
                <a:lnTo>
                  <a:pt x="11141" y="1241"/>
                </a:lnTo>
                <a:lnTo>
                  <a:pt x="11128" y="1266"/>
                </a:lnTo>
                <a:lnTo>
                  <a:pt x="11116" y="1293"/>
                </a:lnTo>
                <a:lnTo>
                  <a:pt x="11106" y="1319"/>
                </a:lnTo>
                <a:lnTo>
                  <a:pt x="11097" y="1347"/>
                </a:lnTo>
                <a:lnTo>
                  <a:pt x="11089" y="1374"/>
                </a:lnTo>
                <a:lnTo>
                  <a:pt x="11083" y="1402"/>
                </a:lnTo>
                <a:lnTo>
                  <a:pt x="11076" y="1430"/>
                </a:lnTo>
                <a:lnTo>
                  <a:pt x="11072" y="1457"/>
                </a:lnTo>
                <a:lnTo>
                  <a:pt x="11069" y="1485"/>
                </a:lnTo>
                <a:lnTo>
                  <a:pt x="11066" y="1512"/>
                </a:lnTo>
                <a:lnTo>
                  <a:pt x="11065" y="1540"/>
                </a:lnTo>
                <a:lnTo>
                  <a:pt x="11063" y="1567"/>
                </a:lnTo>
                <a:lnTo>
                  <a:pt x="11063" y="2261"/>
                </a:lnTo>
                <a:lnTo>
                  <a:pt x="11065" y="2294"/>
                </a:lnTo>
                <a:lnTo>
                  <a:pt x="11066" y="2326"/>
                </a:lnTo>
                <a:lnTo>
                  <a:pt x="11069" y="2358"/>
                </a:lnTo>
                <a:lnTo>
                  <a:pt x="11072" y="2390"/>
                </a:lnTo>
                <a:lnTo>
                  <a:pt x="11077" y="2422"/>
                </a:lnTo>
                <a:lnTo>
                  <a:pt x="11083" y="2452"/>
                </a:lnTo>
                <a:lnTo>
                  <a:pt x="11090" y="2483"/>
                </a:lnTo>
                <a:lnTo>
                  <a:pt x="11098" y="2513"/>
                </a:lnTo>
                <a:lnTo>
                  <a:pt x="11108" y="2542"/>
                </a:lnTo>
                <a:lnTo>
                  <a:pt x="11119" y="2572"/>
                </a:lnTo>
                <a:lnTo>
                  <a:pt x="11130" y="2600"/>
                </a:lnTo>
                <a:lnTo>
                  <a:pt x="11143" y="2626"/>
                </a:lnTo>
                <a:lnTo>
                  <a:pt x="11157" y="2653"/>
                </a:lnTo>
                <a:lnTo>
                  <a:pt x="11173" y="2677"/>
                </a:lnTo>
                <a:lnTo>
                  <a:pt x="11190" y="2701"/>
                </a:lnTo>
                <a:lnTo>
                  <a:pt x="11208" y="2725"/>
                </a:lnTo>
                <a:lnTo>
                  <a:pt x="11227" y="2747"/>
                </a:lnTo>
                <a:lnTo>
                  <a:pt x="11248" y="2768"/>
                </a:lnTo>
                <a:lnTo>
                  <a:pt x="11270" y="2787"/>
                </a:lnTo>
                <a:lnTo>
                  <a:pt x="11293" y="2806"/>
                </a:lnTo>
                <a:lnTo>
                  <a:pt x="11318" y="2823"/>
                </a:lnTo>
                <a:lnTo>
                  <a:pt x="11344" y="2840"/>
                </a:lnTo>
                <a:lnTo>
                  <a:pt x="11372" y="2855"/>
                </a:lnTo>
                <a:lnTo>
                  <a:pt x="11401" y="2869"/>
                </a:lnTo>
                <a:lnTo>
                  <a:pt x="11416" y="2875"/>
                </a:lnTo>
                <a:lnTo>
                  <a:pt x="11431" y="2881"/>
                </a:lnTo>
                <a:lnTo>
                  <a:pt x="11447" y="2887"/>
                </a:lnTo>
                <a:lnTo>
                  <a:pt x="11464" y="2892"/>
                </a:lnTo>
                <a:lnTo>
                  <a:pt x="11497" y="2901"/>
                </a:lnTo>
                <a:lnTo>
                  <a:pt x="11532" y="2909"/>
                </a:lnTo>
                <a:lnTo>
                  <a:pt x="11569" y="2915"/>
                </a:lnTo>
                <a:lnTo>
                  <a:pt x="11607" y="2919"/>
                </a:lnTo>
                <a:lnTo>
                  <a:pt x="11647" y="2922"/>
                </a:lnTo>
                <a:lnTo>
                  <a:pt x="11688" y="2923"/>
                </a:lnTo>
                <a:lnTo>
                  <a:pt x="11718" y="2922"/>
                </a:lnTo>
                <a:lnTo>
                  <a:pt x="11747" y="2920"/>
                </a:lnTo>
                <a:lnTo>
                  <a:pt x="11775" y="2918"/>
                </a:lnTo>
                <a:lnTo>
                  <a:pt x="11803" y="2914"/>
                </a:lnTo>
                <a:lnTo>
                  <a:pt x="11829" y="2910"/>
                </a:lnTo>
                <a:lnTo>
                  <a:pt x="11857" y="2905"/>
                </a:lnTo>
                <a:lnTo>
                  <a:pt x="11882" y="2897"/>
                </a:lnTo>
                <a:lnTo>
                  <a:pt x="11908" y="2890"/>
                </a:lnTo>
                <a:lnTo>
                  <a:pt x="11933" y="2881"/>
                </a:lnTo>
                <a:lnTo>
                  <a:pt x="11958" y="2872"/>
                </a:lnTo>
                <a:lnTo>
                  <a:pt x="11981" y="2861"/>
                </a:lnTo>
                <a:lnTo>
                  <a:pt x="12004" y="2850"/>
                </a:lnTo>
                <a:lnTo>
                  <a:pt x="12026" y="2837"/>
                </a:lnTo>
                <a:lnTo>
                  <a:pt x="12049" y="2824"/>
                </a:lnTo>
                <a:lnTo>
                  <a:pt x="12070" y="2809"/>
                </a:lnTo>
                <a:lnTo>
                  <a:pt x="12091" y="2793"/>
                </a:lnTo>
                <a:lnTo>
                  <a:pt x="12111" y="2776"/>
                </a:lnTo>
                <a:lnTo>
                  <a:pt x="12130" y="2760"/>
                </a:lnTo>
                <a:lnTo>
                  <a:pt x="12149" y="2742"/>
                </a:lnTo>
                <a:lnTo>
                  <a:pt x="12166" y="2722"/>
                </a:lnTo>
                <a:lnTo>
                  <a:pt x="12182" y="2703"/>
                </a:lnTo>
                <a:lnTo>
                  <a:pt x="12198" y="2683"/>
                </a:lnTo>
                <a:lnTo>
                  <a:pt x="12212" y="2662"/>
                </a:lnTo>
                <a:lnTo>
                  <a:pt x="12226" y="2640"/>
                </a:lnTo>
                <a:lnTo>
                  <a:pt x="12238" y="2618"/>
                </a:lnTo>
                <a:lnTo>
                  <a:pt x="12250" y="2594"/>
                </a:lnTo>
                <a:lnTo>
                  <a:pt x="12260" y="2570"/>
                </a:lnTo>
                <a:lnTo>
                  <a:pt x="12270" y="2545"/>
                </a:lnTo>
                <a:lnTo>
                  <a:pt x="12278" y="2519"/>
                </a:lnTo>
                <a:lnTo>
                  <a:pt x="12286" y="2493"/>
                </a:lnTo>
                <a:lnTo>
                  <a:pt x="12292" y="2465"/>
                </a:lnTo>
                <a:lnTo>
                  <a:pt x="12299" y="2438"/>
                </a:lnTo>
                <a:lnTo>
                  <a:pt x="11913" y="2325"/>
                </a:lnTo>
                <a:lnTo>
                  <a:pt x="11909" y="2349"/>
                </a:lnTo>
                <a:lnTo>
                  <a:pt x="11903" y="2371"/>
                </a:lnTo>
                <a:lnTo>
                  <a:pt x="11896" y="2391"/>
                </a:lnTo>
                <a:lnTo>
                  <a:pt x="11888" y="2411"/>
                </a:lnTo>
                <a:lnTo>
                  <a:pt x="11877" y="2429"/>
                </a:lnTo>
                <a:lnTo>
                  <a:pt x="11865" y="2445"/>
                </a:lnTo>
                <a:lnTo>
                  <a:pt x="11852" y="2461"/>
                </a:lnTo>
                <a:lnTo>
                  <a:pt x="11837" y="2476"/>
                </a:lnTo>
                <a:lnTo>
                  <a:pt x="11820" y="2488"/>
                </a:lnTo>
                <a:lnTo>
                  <a:pt x="11803" y="2499"/>
                </a:lnTo>
                <a:lnTo>
                  <a:pt x="11786" y="2509"/>
                </a:lnTo>
                <a:lnTo>
                  <a:pt x="11767" y="2516"/>
                </a:lnTo>
                <a:lnTo>
                  <a:pt x="11749" y="2522"/>
                </a:lnTo>
                <a:lnTo>
                  <a:pt x="11729" y="2527"/>
                </a:lnTo>
                <a:lnTo>
                  <a:pt x="11709" y="2529"/>
                </a:lnTo>
                <a:lnTo>
                  <a:pt x="11688" y="2530"/>
                </a:lnTo>
                <a:lnTo>
                  <a:pt x="11674" y="2530"/>
                </a:lnTo>
                <a:lnTo>
                  <a:pt x="11659" y="2529"/>
                </a:lnTo>
                <a:lnTo>
                  <a:pt x="11645" y="2528"/>
                </a:lnTo>
                <a:lnTo>
                  <a:pt x="11632" y="2525"/>
                </a:lnTo>
                <a:lnTo>
                  <a:pt x="11620" y="2523"/>
                </a:lnTo>
                <a:lnTo>
                  <a:pt x="11608" y="2520"/>
                </a:lnTo>
                <a:lnTo>
                  <a:pt x="11596" y="2516"/>
                </a:lnTo>
                <a:lnTo>
                  <a:pt x="11586" y="2512"/>
                </a:lnTo>
                <a:lnTo>
                  <a:pt x="11575" y="2507"/>
                </a:lnTo>
                <a:lnTo>
                  <a:pt x="11566" y="2502"/>
                </a:lnTo>
                <a:lnTo>
                  <a:pt x="11556" y="2496"/>
                </a:lnTo>
                <a:lnTo>
                  <a:pt x="11548" y="2489"/>
                </a:lnTo>
                <a:lnTo>
                  <a:pt x="11539" y="2482"/>
                </a:lnTo>
                <a:lnTo>
                  <a:pt x="11532" y="2475"/>
                </a:lnTo>
                <a:lnTo>
                  <a:pt x="11525" y="2466"/>
                </a:lnTo>
                <a:lnTo>
                  <a:pt x="11519" y="2458"/>
                </a:lnTo>
                <a:lnTo>
                  <a:pt x="11507" y="2439"/>
                </a:lnTo>
                <a:lnTo>
                  <a:pt x="11497" y="2419"/>
                </a:lnTo>
                <a:lnTo>
                  <a:pt x="11488" y="2397"/>
                </a:lnTo>
                <a:lnTo>
                  <a:pt x="11482" y="2375"/>
                </a:lnTo>
                <a:lnTo>
                  <a:pt x="11477" y="2351"/>
                </a:lnTo>
                <a:lnTo>
                  <a:pt x="11472" y="2326"/>
                </a:lnTo>
                <a:lnTo>
                  <a:pt x="11470" y="2300"/>
                </a:lnTo>
                <a:lnTo>
                  <a:pt x="11469" y="2272"/>
                </a:lnTo>
                <a:lnTo>
                  <a:pt x="11469" y="1550"/>
                </a:lnTo>
                <a:lnTo>
                  <a:pt x="11470" y="1532"/>
                </a:lnTo>
                <a:lnTo>
                  <a:pt x="11472" y="1515"/>
                </a:lnTo>
                <a:lnTo>
                  <a:pt x="11476" y="1497"/>
                </a:lnTo>
                <a:lnTo>
                  <a:pt x="11481" y="1478"/>
                </a:lnTo>
                <a:close/>
                <a:moveTo>
                  <a:pt x="9627" y="2725"/>
                </a:moveTo>
                <a:lnTo>
                  <a:pt x="9647" y="2747"/>
                </a:lnTo>
                <a:lnTo>
                  <a:pt x="9667" y="2768"/>
                </a:lnTo>
                <a:lnTo>
                  <a:pt x="9690" y="2787"/>
                </a:lnTo>
                <a:lnTo>
                  <a:pt x="9713" y="2806"/>
                </a:lnTo>
                <a:lnTo>
                  <a:pt x="9738" y="2823"/>
                </a:lnTo>
                <a:lnTo>
                  <a:pt x="9765" y="2840"/>
                </a:lnTo>
                <a:lnTo>
                  <a:pt x="9792" y="2855"/>
                </a:lnTo>
                <a:lnTo>
                  <a:pt x="9821" y="2869"/>
                </a:lnTo>
                <a:lnTo>
                  <a:pt x="9836" y="2875"/>
                </a:lnTo>
                <a:lnTo>
                  <a:pt x="9852" y="2881"/>
                </a:lnTo>
                <a:lnTo>
                  <a:pt x="9867" y="2887"/>
                </a:lnTo>
                <a:lnTo>
                  <a:pt x="9883" y="2892"/>
                </a:lnTo>
                <a:lnTo>
                  <a:pt x="9917" y="2901"/>
                </a:lnTo>
                <a:lnTo>
                  <a:pt x="9952" y="2909"/>
                </a:lnTo>
                <a:lnTo>
                  <a:pt x="9989" y="2915"/>
                </a:lnTo>
                <a:lnTo>
                  <a:pt x="10027" y="2919"/>
                </a:lnTo>
                <a:lnTo>
                  <a:pt x="10068" y="2922"/>
                </a:lnTo>
                <a:lnTo>
                  <a:pt x="10109" y="2923"/>
                </a:lnTo>
                <a:lnTo>
                  <a:pt x="10138" y="2922"/>
                </a:lnTo>
                <a:lnTo>
                  <a:pt x="10167" y="2920"/>
                </a:lnTo>
                <a:lnTo>
                  <a:pt x="10195" y="2918"/>
                </a:lnTo>
                <a:lnTo>
                  <a:pt x="10222" y="2914"/>
                </a:lnTo>
                <a:lnTo>
                  <a:pt x="10250" y="2910"/>
                </a:lnTo>
                <a:lnTo>
                  <a:pt x="10276" y="2905"/>
                </a:lnTo>
                <a:lnTo>
                  <a:pt x="10303" y="2897"/>
                </a:lnTo>
                <a:lnTo>
                  <a:pt x="10328" y="2890"/>
                </a:lnTo>
                <a:lnTo>
                  <a:pt x="10353" y="2881"/>
                </a:lnTo>
                <a:lnTo>
                  <a:pt x="10377" y="2872"/>
                </a:lnTo>
                <a:lnTo>
                  <a:pt x="10401" y="2861"/>
                </a:lnTo>
                <a:lnTo>
                  <a:pt x="10425" y="2850"/>
                </a:lnTo>
                <a:lnTo>
                  <a:pt x="10447" y="2837"/>
                </a:lnTo>
                <a:lnTo>
                  <a:pt x="10469" y="2824"/>
                </a:lnTo>
                <a:lnTo>
                  <a:pt x="10490" y="2809"/>
                </a:lnTo>
                <a:lnTo>
                  <a:pt x="10512" y="2793"/>
                </a:lnTo>
                <a:lnTo>
                  <a:pt x="10532" y="2778"/>
                </a:lnTo>
                <a:lnTo>
                  <a:pt x="10551" y="2760"/>
                </a:lnTo>
                <a:lnTo>
                  <a:pt x="10569" y="2742"/>
                </a:lnTo>
                <a:lnTo>
                  <a:pt x="10586" y="2722"/>
                </a:lnTo>
                <a:lnTo>
                  <a:pt x="10603" y="2703"/>
                </a:lnTo>
                <a:lnTo>
                  <a:pt x="10617" y="2683"/>
                </a:lnTo>
                <a:lnTo>
                  <a:pt x="10632" y="2662"/>
                </a:lnTo>
                <a:lnTo>
                  <a:pt x="10646" y="2640"/>
                </a:lnTo>
                <a:lnTo>
                  <a:pt x="10659" y="2618"/>
                </a:lnTo>
                <a:lnTo>
                  <a:pt x="10670" y="2594"/>
                </a:lnTo>
                <a:lnTo>
                  <a:pt x="10681" y="2570"/>
                </a:lnTo>
                <a:lnTo>
                  <a:pt x="10691" y="2545"/>
                </a:lnTo>
                <a:lnTo>
                  <a:pt x="10699" y="2519"/>
                </a:lnTo>
                <a:lnTo>
                  <a:pt x="10706" y="2493"/>
                </a:lnTo>
                <a:lnTo>
                  <a:pt x="10713" y="2465"/>
                </a:lnTo>
                <a:lnTo>
                  <a:pt x="10719" y="2438"/>
                </a:lnTo>
                <a:lnTo>
                  <a:pt x="10333" y="2325"/>
                </a:lnTo>
                <a:lnTo>
                  <a:pt x="10328" y="2349"/>
                </a:lnTo>
                <a:lnTo>
                  <a:pt x="10323" y="2371"/>
                </a:lnTo>
                <a:lnTo>
                  <a:pt x="10317" y="2391"/>
                </a:lnTo>
                <a:lnTo>
                  <a:pt x="10307" y="2411"/>
                </a:lnTo>
                <a:lnTo>
                  <a:pt x="10298" y="2429"/>
                </a:lnTo>
                <a:lnTo>
                  <a:pt x="10285" y="2445"/>
                </a:lnTo>
                <a:lnTo>
                  <a:pt x="10272" y="2461"/>
                </a:lnTo>
                <a:lnTo>
                  <a:pt x="10256" y="2476"/>
                </a:lnTo>
                <a:lnTo>
                  <a:pt x="10240" y="2488"/>
                </a:lnTo>
                <a:lnTo>
                  <a:pt x="10223" y="2499"/>
                </a:lnTo>
                <a:lnTo>
                  <a:pt x="10205" y="2509"/>
                </a:lnTo>
                <a:lnTo>
                  <a:pt x="10187" y="2516"/>
                </a:lnTo>
                <a:lnTo>
                  <a:pt x="10168" y="2522"/>
                </a:lnTo>
                <a:lnTo>
                  <a:pt x="10149" y="2527"/>
                </a:lnTo>
                <a:lnTo>
                  <a:pt x="10129" y="2529"/>
                </a:lnTo>
                <a:lnTo>
                  <a:pt x="10109" y="2530"/>
                </a:lnTo>
                <a:lnTo>
                  <a:pt x="10093" y="2530"/>
                </a:lnTo>
                <a:lnTo>
                  <a:pt x="10079" y="2529"/>
                </a:lnTo>
                <a:lnTo>
                  <a:pt x="10066" y="2528"/>
                </a:lnTo>
                <a:lnTo>
                  <a:pt x="10052" y="2525"/>
                </a:lnTo>
                <a:lnTo>
                  <a:pt x="10040" y="2523"/>
                </a:lnTo>
                <a:lnTo>
                  <a:pt x="10027" y="2520"/>
                </a:lnTo>
                <a:lnTo>
                  <a:pt x="10016" y="2516"/>
                </a:lnTo>
                <a:lnTo>
                  <a:pt x="10005" y="2512"/>
                </a:lnTo>
                <a:lnTo>
                  <a:pt x="9995" y="2507"/>
                </a:lnTo>
                <a:lnTo>
                  <a:pt x="9985" y="2502"/>
                </a:lnTo>
                <a:lnTo>
                  <a:pt x="9976" y="2496"/>
                </a:lnTo>
                <a:lnTo>
                  <a:pt x="9967" y="2489"/>
                </a:lnTo>
                <a:lnTo>
                  <a:pt x="9960" y="2482"/>
                </a:lnTo>
                <a:lnTo>
                  <a:pt x="9952" y="2475"/>
                </a:lnTo>
                <a:lnTo>
                  <a:pt x="9945" y="2466"/>
                </a:lnTo>
                <a:lnTo>
                  <a:pt x="9938" y="2458"/>
                </a:lnTo>
                <a:lnTo>
                  <a:pt x="9927" y="2439"/>
                </a:lnTo>
                <a:lnTo>
                  <a:pt x="9917" y="2419"/>
                </a:lnTo>
                <a:lnTo>
                  <a:pt x="9909" y="2397"/>
                </a:lnTo>
                <a:lnTo>
                  <a:pt x="9901" y="2375"/>
                </a:lnTo>
                <a:lnTo>
                  <a:pt x="9896" y="2351"/>
                </a:lnTo>
                <a:lnTo>
                  <a:pt x="9893" y="2326"/>
                </a:lnTo>
                <a:lnTo>
                  <a:pt x="9890" y="2300"/>
                </a:lnTo>
                <a:lnTo>
                  <a:pt x="9890" y="2272"/>
                </a:lnTo>
                <a:lnTo>
                  <a:pt x="9890" y="1550"/>
                </a:lnTo>
                <a:lnTo>
                  <a:pt x="9890" y="1532"/>
                </a:lnTo>
                <a:lnTo>
                  <a:pt x="9892" y="1515"/>
                </a:lnTo>
                <a:lnTo>
                  <a:pt x="9896" y="1497"/>
                </a:lnTo>
                <a:lnTo>
                  <a:pt x="9901" y="1478"/>
                </a:lnTo>
                <a:lnTo>
                  <a:pt x="9908" y="1460"/>
                </a:lnTo>
                <a:lnTo>
                  <a:pt x="9915" y="1442"/>
                </a:lnTo>
                <a:lnTo>
                  <a:pt x="9926" y="1424"/>
                </a:lnTo>
                <a:lnTo>
                  <a:pt x="9937" y="1408"/>
                </a:lnTo>
                <a:lnTo>
                  <a:pt x="9944" y="1401"/>
                </a:lnTo>
                <a:lnTo>
                  <a:pt x="9951" y="1394"/>
                </a:lnTo>
                <a:lnTo>
                  <a:pt x="9959" y="1386"/>
                </a:lnTo>
                <a:lnTo>
                  <a:pt x="9967" y="1379"/>
                </a:lnTo>
                <a:lnTo>
                  <a:pt x="9976" y="1372"/>
                </a:lnTo>
                <a:lnTo>
                  <a:pt x="9984" y="1366"/>
                </a:lnTo>
                <a:lnTo>
                  <a:pt x="9994" y="1361"/>
                </a:lnTo>
                <a:lnTo>
                  <a:pt x="10004" y="1355"/>
                </a:lnTo>
                <a:lnTo>
                  <a:pt x="10015" y="1350"/>
                </a:lnTo>
                <a:lnTo>
                  <a:pt x="10026" y="1346"/>
                </a:lnTo>
                <a:lnTo>
                  <a:pt x="10038" y="1343"/>
                </a:lnTo>
                <a:lnTo>
                  <a:pt x="10051" y="1340"/>
                </a:lnTo>
                <a:lnTo>
                  <a:pt x="10065" y="1337"/>
                </a:lnTo>
                <a:lnTo>
                  <a:pt x="10078" y="1335"/>
                </a:lnTo>
                <a:lnTo>
                  <a:pt x="10093" y="1334"/>
                </a:lnTo>
                <a:lnTo>
                  <a:pt x="10109" y="1334"/>
                </a:lnTo>
                <a:lnTo>
                  <a:pt x="10123" y="1334"/>
                </a:lnTo>
                <a:lnTo>
                  <a:pt x="10137" y="1335"/>
                </a:lnTo>
                <a:lnTo>
                  <a:pt x="10150" y="1337"/>
                </a:lnTo>
                <a:lnTo>
                  <a:pt x="10163" y="1340"/>
                </a:lnTo>
                <a:lnTo>
                  <a:pt x="10175" y="1343"/>
                </a:lnTo>
                <a:lnTo>
                  <a:pt x="10186" y="1347"/>
                </a:lnTo>
                <a:lnTo>
                  <a:pt x="10198" y="1351"/>
                </a:lnTo>
                <a:lnTo>
                  <a:pt x="10209" y="1356"/>
                </a:lnTo>
                <a:lnTo>
                  <a:pt x="10229" y="1368"/>
                </a:lnTo>
                <a:lnTo>
                  <a:pt x="10247" y="1381"/>
                </a:lnTo>
                <a:lnTo>
                  <a:pt x="10264" y="1395"/>
                </a:lnTo>
                <a:lnTo>
                  <a:pt x="10279" y="1409"/>
                </a:lnTo>
                <a:lnTo>
                  <a:pt x="10291" y="1425"/>
                </a:lnTo>
                <a:lnTo>
                  <a:pt x="10303" y="1442"/>
                </a:lnTo>
                <a:lnTo>
                  <a:pt x="10312" y="1460"/>
                </a:lnTo>
                <a:lnTo>
                  <a:pt x="10320" y="1478"/>
                </a:lnTo>
                <a:lnTo>
                  <a:pt x="10325" y="1496"/>
                </a:lnTo>
                <a:lnTo>
                  <a:pt x="10330" y="1514"/>
                </a:lnTo>
                <a:lnTo>
                  <a:pt x="10335" y="1530"/>
                </a:lnTo>
                <a:lnTo>
                  <a:pt x="10338" y="1544"/>
                </a:lnTo>
                <a:lnTo>
                  <a:pt x="10721" y="1430"/>
                </a:lnTo>
                <a:lnTo>
                  <a:pt x="10716" y="1406"/>
                </a:lnTo>
                <a:lnTo>
                  <a:pt x="10711" y="1383"/>
                </a:lnTo>
                <a:lnTo>
                  <a:pt x="10703" y="1360"/>
                </a:lnTo>
                <a:lnTo>
                  <a:pt x="10695" y="1336"/>
                </a:lnTo>
                <a:lnTo>
                  <a:pt x="10686" y="1313"/>
                </a:lnTo>
                <a:lnTo>
                  <a:pt x="10677" y="1291"/>
                </a:lnTo>
                <a:lnTo>
                  <a:pt x="10666" y="1269"/>
                </a:lnTo>
                <a:lnTo>
                  <a:pt x="10655" y="1246"/>
                </a:lnTo>
                <a:lnTo>
                  <a:pt x="10642" y="1224"/>
                </a:lnTo>
                <a:lnTo>
                  <a:pt x="10628" y="1203"/>
                </a:lnTo>
                <a:lnTo>
                  <a:pt x="10614" y="1183"/>
                </a:lnTo>
                <a:lnTo>
                  <a:pt x="10599" y="1163"/>
                </a:lnTo>
                <a:lnTo>
                  <a:pt x="10584" y="1144"/>
                </a:lnTo>
                <a:lnTo>
                  <a:pt x="10567" y="1126"/>
                </a:lnTo>
                <a:lnTo>
                  <a:pt x="10549" y="1108"/>
                </a:lnTo>
                <a:lnTo>
                  <a:pt x="10531" y="1091"/>
                </a:lnTo>
                <a:lnTo>
                  <a:pt x="10512" y="1075"/>
                </a:lnTo>
                <a:lnTo>
                  <a:pt x="10491" y="1059"/>
                </a:lnTo>
                <a:lnTo>
                  <a:pt x="10470" y="1044"/>
                </a:lnTo>
                <a:lnTo>
                  <a:pt x="10448" y="1030"/>
                </a:lnTo>
                <a:lnTo>
                  <a:pt x="10425" y="1017"/>
                </a:lnTo>
                <a:lnTo>
                  <a:pt x="10400" y="1005"/>
                </a:lnTo>
                <a:lnTo>
                  <a:pt x="10375" y="993"/>
                </a:lnTo>
                <a:lnTo>
                  <a:pt x="10348" y="983"/>
                </a:lnTo>
                <a:lnTo>
                  <a:pt x="10322" y="973"/>
                </a:lnTo>
                <a:lnTo>
                  <a:pt x="10294" y="965"/>
                </a:lnTo>
                <a:lnTo>
                  <a:pt x="10265" y="958"/>
                </a:lnTo>
                <a:lnTo>
                  <a:pt x="10235" y="952"/>
                </a:lnTo>
                <a:lnTo>
                  <a:pt x="10205" y="948"/>
                </a:lnTo>
                <a:lnTo>
                  <a:pt x="10174" y="945"/>
                </a:lnTo>
                <a:lnTo>
                  <a:pt x="10142" y="943"/>
                </a:lnTo>
                <a:lnTo>
                  <a:pt x="10109" y="942"/>
                </a:lnTo>
                <a:lnTo>
                  <a:pt x="10067" y="943"/>
                </a:lnTo>
                <a:lnTo>
                  <a:pt x="10026" y="946"/>
                </a:lnTo>
                <a:lnTo>
                  <a:pt x="9987" y="950"/>
                </a:lnTo>
                <a:lnTo>
                  <a:pt x="9950" y="956"/>
                </a:lnTo>
                <a:lnTo>
                  <a:pt x="9932" y="960"/>
                </a:lnTo>
                <a:lnTo>
                  <a:pt x="9914" y="965"/>
                </a:lnTo>
                <a:lnTo>
                  <a:pt x="9897" y="969"/>
                </a:lnTo>
                <a:lnTo>
                  <a:pt x="9880" y="974"/>
                </a:lnTo>
                <a:lnTo>
                  <a:pt x="9864" y="979"/>
                </a:lnTo>
                <a:lnTo>
                  <a:pt x="9848" y="986"/>
                </a:lnTo>
                <a:lnTo>
                  <a:pt x="9833" y="992"/>
                </a:lnTo>
                <a:lnTo>
                  <a:pt x="9818" y="1000"/>
                </a:lnTo>
                <a:lnTo>
                  <a:pt x="9789" y="1014"/>
                </a:lnTo>
                <a:lnTo>
                  <a:pt x="9762" y="1030"/>
                </a:lnTo>
                <a:lnTo>
                  <a:pt x="9735" y="1047"/>
                </a:lnTo>
                <a:lnTo>
                  <a:pt x="9711" y="1065"/>
                </a:lnTo>
                <a:lnTo>
                  <a:pt x="9687" y="1084"/>
                </a:lnTo>
                <a:lnTo>
                  <a:pt x="9665" y="1103"/>
                </a:lnTo>
                <a:lnTo>
                  <a:pt x="9644" y="1125"/>
                </a:lnTo>
                <a:lnTo>
                  <a:pt x="9625" y="1147"/>
                </a:lnTo>
                <a:lnTo>
                  <a:pt x="9607" y="1169"/>
                </a:lnTo>
                <a:lnTo>
                  <a:pt x="9590" y="1192"/>
                </a:lnTo>
                <a:lnTo>
                  <a:pt x="9575" y="1217"/>
                </a:lnTo>
                <a:lnTo>
                  <a:pt x="9560" y="1242"/>
                </a:lnTo>
                <a:lnTo>
                  <a:pt x="9548" y="1266"/>
                </a:lnTo>
                <a:lnTo>
                  <a:pt x="9536" y="1293"/>
                </a:lnTo>
                <a:lnTo>
                  <a:pt x="9525" y="1319"/>
                </a:lnTo>
                <a:lnTo>
                  <a:pt x="9517" y="1347"/>
                </a:lnTo>
                <a:lnTo>
                  <a:pt x="9508" y="1374"/>
                </a:lnTo>
                <a:lnTo>
                  <a:pt x="9502" y="1402"/>
                </a:lnTo>
                <a:lnTo>
                  <a:pt x="9496" y="1430"/>
                </a:lnTo>
                <a:lnTo>
                  <a:pt x="9491" y="1457"/>
                </a:lnTo>
                <a:lnTo>
                  <a:pt x="9487" y="1485"/>
                </a:lnTo>
                <a:lnTo>
                  <a:pt x="9484" y="1512"/>
                </a:lnTo>
                <a:lnTo>
                  <a:pt x="9483" y="1540"/>
                </a:lnTo>
                <a:lnTo>
                  <a:pt x="9482" y="1567"/>
                </a:lnTo>
                <a:lnTo>
                  <a:pt x="9482" y="2261"/>
                </a:lnTo>
                <a:lnTo>
                  <a:pt x="9483" y="2294"/>
                </a:lnTo>
                <a:lnTo>
                  <a:pt x="9485" y="2326"/>
                </a:lnTo>
                <a:lnTo>
                  <a:pt x="9487" y="2358"/>
                </a:lnTo>
                <a:lnTo>
                  <a:pt x="9491" y="2390"/>
                </a:lnTo>
                <a:lnTo>
                  <a:pt x="9497" y="2422"/>
                </a:lnTo>
                <a:lnTo>
                  <a:pt x="9503" y="2452"/>
                </a:lnTo>
                <a:lnTo>
                  <a:pt x="9511" y="2483"/>
                </a:lnTo>
                <a:lnTo>
                  <a:pt x="9518" y="2513"/>
                </a:lnTo>
                <a:lnTo>
                  <a:pt x="9527" y="2542"/>
                </a:lnTo>
                <a:lnTo>
                  <a:pt x="9538" y="2572"/>
                </a:lnTo>
                <a:lnTo>
                  <a:pt x="9550" y="2600"/>
                </a:lnTo>
                <a:lnTo>
                  <a:pt x="9563" y="2626"/>
                </a:lnTo>
                <a:lnTo>
                  <a:pt x="9577" y="2653"/>
                </a:lnTo>
                <a:lnTo>
                  <a:pt x="9593" y="2677"/>
                </a:lnTo>
                <a:lnTo>
                  <a:pt x="9609" y="2701"/>
                </a:lnTo>
                <a:lnTo>
                  <a:pt x="9627" y="2725"/>
                </a:lnTo>
                <a:close/>
                <a:moveTo>
                  <a:pt x="8245" y="2272"/>
                </a:moveTo>
                <a:lnTo>
                  <a:pt x="8245" y="1550"/>
                </a:lnTo>
                <a:lnTo>
                  <a:pt x="8246" y="1533"/>
                </a:lnTo>
                <a:lnTo>
                  <a:pt x="8248" y="1515"/>
                </a:lnTo>
                <a:lnTo>
                  <a:pt x="8252" y="1497"/>
                </a:lnTo>
                <a:lnTo>
                  <a:pt x="8257" y="1478"/>
                </a:lnTo>
                <a:lnTo>
                  <a:pt x="8265" y="1460"/>
                </a:lnTo>
                <a:lnTo>
                  <a:pt x="8273" y="1442"/>
                </a:lnTo>
                <a:lnTo>
                  <a:pt x="8285" y="1424"/>
                </a:lnTo>
                <a:lnTo>
                  <a:pt x="8297" y="1408"/>
                </a:lnTo>
                <a:lnTo>
                  <a:pt x="8304" y="1401"/>
                </a:lnTo>
                <a:lnTo>
                  <a:pt x="8311" y="1394"/>
                </a:lnTo>
                <a:lnTo>
                  <a:pt x="8319" y="1386"/>
                </a:lnTo>
                <a:lnTo>
                  <a:pt x="8327" y="1380"/>
                </a:lnTo>
                <a:lnTo>
                  <a:pt x="8336" y="1372"/>
                </a:lnTo>
                <a:lnTo>
                  <a:pt x="8345" y="1367"/>
                </a:lnTo>
                <a:lnTo>
                  <a:pt x="8355" y="1361"/>
                </a:lnTo>
                <a:lnTo>
                  <a:pt x="8365" y="1355"/>
                </a:lnTo>
                <a:lnTo>
                  <a:pt x="8376" y="1350"/>
                </a:lnTo>
                <a:lnTo>
                  <a:pt x="8388" y="1346"/>
                </a:lnTo>
                <a:lnTo>
                  <a:pt x="8400" y="1343"/>
                </a:lnTo>
                <a:lnTo>
                  <a:pt x="8413" y="1340"/>
                </a:lnTo>
                <a:lnTo>
                  <a:pt x="8426" y="1337"/>
                </a:lnTo>
                <a:lnTo>
                  <a:pt x="8440" y="1335"/>
                </a:lnTo>
                <a:lnTo>
                  <a:pt x="8454" y="1334"/>
                </a:lnTo>
                <a:lnTo>
                  <a:pt x="8469" y="1334"/>
                </a:lnTo>
                <a:lnTo>
                  <a:pt x="8484" y="1334"/>
                </a:lnTo>
                <a:lnTo>
                  <a:pt x="8499" y="1335"/>
                </a:lnTo>
                <a:lnTo>
                  <a:pt x="8513" y="1337"/>
                </a:lnTo>
                <a:lnTo>
                  <a:pt x="8525" y="1341"/>
                </a:lnTo>
                <a:lnTo>
                  <a:pt x="8538" y="1344"/>
                </a:lnTo>
                <a:lnTo>
                  <a:pt x="8550" y="1348"/>
                </a:lnTo>
                <a:lnTo>
                  <a:pt x="8560" y="1352"/>
                </a:lnTo>
                <a:lnTo>
                  <a:pt x="8571" y="1358"/>
                </a:lnTo>
                <a:lnTo>
                  <a:pt x="8591" y="1370"/>
                </a:lnTo>
                <a:lnTo>
                  <a:pt x="8608" y="1384"/>
                </a:lnTo>
                <a:lnTo>
                  <a:pt x="8616" y="1391"/>
                </a:lnTo>
                <a:lnTo>
                  <a:pt x="8624" y="1399"/>
                </a:lnTo>
                <a:lnTo>
                  <a:pt x="8631" y="1407"/>
                </a:lnTo>
                <a:lnTo>
                  <a:pt x="8638" y="1415"/>
                </a:lnTo>
                <a:lnTo>
                  <a:pt x="8648" y="1433"/>
                </a:lnTo>
                <a:lnTo>
                  <a:pt x="8659" y="1450"/>
                </a:lnTo>
                <a:lnTo>
                  <a:pt x="8666" y="1468"/>
                </a:lnTo>
                <a:lnTo>
                  <a:pt x="8673" y="1486"/>
                </a:lnTo>
                <a:lnTo>
                  <a:pt x="8677" y="1504"/>
                </a:lnTo>
                <a:lnTo>
                  <a:pt x="8679" y="1520"/>
                </a:lnTo>
                <a:lnTo>
                  <a:pt x="8681" y="1535"/>
                </a:lnTo>
                <a:lnTo>
                  <a:pt x="8681" y="1550"/>
                </a:lnTo>
                <a:lnTo>
                  <a:pt x="8681" y="2320"/>
                </a:lnTo>
                <a:lnTo>
                  <a:pt x="8681" y="2343"/>
                </a:lnTo>
                <a:lnTo>
                  <a:pt x="8678" y="2367"/>
                </a:lnTo>
                <a:lnTo>
                  <a:pt x="8676" y="2377"/>
                </a:lnTo>
                <a:lnTo>
                  <a:pt x="8673" y="2388"/>
                </a:lnTo>
                <a:lnTo>
                  <a:pt x="8669" y="2397"/>
                </a:lnTo>
                <a:lnTo>
                  <a:pt x="8666" y="2408"/>
                </a:lnTo>
                <a:lnTo>
                  <a:pt x="8662" y="2416"/>
                </a:lnTo>
                <a:lnTo>
                  <a:pt x="8658" y="2426"/>
                </a:lnTo>
                <a:lnTo>
                  <a:pt x="8652" y="2434"/>
                </a:lnTo>
                <a:lnTo>
                  <a:pt x="8646" y="2443"/>
                </a:lnTo>
                <a:lnTo>
                  <a:pt x="8641" y="2451"/>
                </a:lnTo>
                <a:lnTo>
                  <a:pt x="8633" y="2459"/>
                </a:lnTo>
                <a:lnTo>
                  <a:pt x="8626" y="2466"/>
                </a:lnTo>
                <a:lnTo>
                  <a:pt x="8619" y="2474"/>
                </a:lnTo>
                <a:lnTo>
                  <a:pt x="8603" y="2487"/>
                </a:lnTo>
                <a:lnTo>
                  <a:pt x="8586" y="2498"/>
                </a:lnTo>
                <a:lnTo>
                  <a:pt x="8568" y="2509"/>
                </a:lnTo>
                <a:lnTo>
                  <a:pt x="8550" y="2516"/>
                </a:lnTo>
                <a:lnTo>
                  <a:pt x="8531" y="2522"/>
                </a:lnTo>
                <a:lnTo>
                  <a:pt x="8511" y="2527"/>
                </a:lnTo>
                <a:lnTo>
                  <a:pt x="8490" y="2529"/>
                </a:lnTo>
                <a:lnTo>
                  <a:pt x="8469" y="2530"/>
                </a:lnTo>
                <a:lnTo>
                  <a:pt x="8454" y="2530"/>
                </a:lnTo>
                <a:lnTo>
                  <a:pt x="8441" y="2529"/>
                </a:lnTo>
                <a:lnTo>
                  <a:pt x="8427" y="2528"/>
                </a:lnTo>
                <a:lnTo>
                  <a:pt x="8413" y="2525"/>
                </a:lnTo>
                <a:lnTo>
                  <a:pt x="8400" y="2523"/>
                </a:lnTo>
                <a:lnTo>
                  <a:pt x="8389" y="2520"/>
                </a:lnTo>
                <a:lnTo>
                  <a:pt x="8377" y="2516"/>
                </a:lnTo>
                <a:lnTo>
                  <a:pt x="8365" y="2512"/>
                </a:lnTo>
                <a:lnTo>
                  <a:pt x="8356" y="2507"/>
                </a:lnTo>
                <a:lnTo>
                  <a:pt x="8345" y="2502"/>
                </a:lnTo>
                <a:lnTo>
                  <a:pt x="8336" y="2496"/>
                </a:lnTo>
                <a:lnTo>
                  <a:pt x="8327" y="2489"/>
                </a:lnTo>
                <a:lnTo>
                  <a:pt x="8319" y="2482"/>
                </a:lnTo>
                <a:lnTo>
                  <a:pt x="8311" y="2475"/>
                </a:lnTo>
                <a:lnTo>
                  <a:pt x="8304" y="2466"/>
                </a:lnTo>
                <a:lnTo>
                  <a:pt x="8297" y="2458"/>
                </a:lnTo>
                <a:lnTo>
                  <a:pt x="8285" y="2439"/>
                </a:lnTo>
                <a:lnTo>
                  <a:pt x="8274" y="2419"/>
                </a:lnTo>
                <a:lnTo>
                  <a:pt x="8265" y="2397"/>
                </a:lnTo>
                <a:lnTo>
                  <a:pt x="8257" y="2375"/>
                </a:lnTo>
                <a:lnTo>
                  <a:pt x="8252" y="2351"/>
                </a:lnTo>
                <a:lnTo>
                  <a:pt x="8248" y="2326"/>
                </a:lnTo>
                <a:lnTo>
                  <a:pt x="8246" y="2300"/>
                </a:lnTo>
                <a:lnTo>
                  <a:pt x="8245" y="2272"/>
                </a:lnTo>
                <a:close/>
                <a:moveTo>
                  <a:pt x="8720" y="2879"/>
                </a:moveTo>
                <a:lnTo>
                  <a:pt x="8748" y="2868"/>
                </a:lnTo>
                <a:lnTo>
                  <a:pt x="8775" y="2855"/>
                </a:lnTo>
                <a:lnTo>
                  <a:pt x="8801" y="2841"/>
                </a:lnTo>
                <a:lnTo>
                  <a:pt x="8826" y="2826"/>
                </a:lnTo>
                <a:lnTo>
                  <a:pt x="8849" y="2809"/>
                </a:lnTo>
                <a:lnTo>
                  <a:pt x="8873" y="2792"/>
                </a:lnTo>
                <a:lnTo>
                  <a:pt x="8895" y="2773"/>
                </a:lnTo>
                <a:lnTo>
                  <a:pt x="8915" y="2753"/>
                </a:lnTo>
                <a:lnTo>
                  <a:pt x="8936" y="2732"/>
                </a:lnTo>
                <a:lnTo>
                  <a:pt x="8955" y="2710"/>
                </a:lnTo>
                <a:lnTo>
                  <a:pt x="8973" y="2686"/>
                </a:lnTo>
                <a:lnTo>
                  <a:pt x="8989" y="2662"/>
                </a:lnTo>
                <a:lnTo>
                  <a:pt x="9005" y="2637"/>
                </a:lnTo>
                <a:lnTo>
                  <a:pt x="9019" y="2610"/>
                </a:lnTo>
                <a:lnTo>
                  <a:pt x="9033" y="2583"/>
                </a:lnTo>
                <a:lnTo>
                  <a:pt x="9044" y="2553"/>
                </a:lnTo>
                <a:lnTo>
                  <a:pt x="9055" y="2524"/>
                </a:lnTo>
                <a:lnTo>
                  <a:pt x="9065" y="2494"/>
                </a:lnTo>
                <a:lnTo>
                  <a:pt x="9073" y="2462"/>
                </a:lnTo>
                <a:lnTo>
                  <a:pt x="9079" y="2430"/>
                </a:lnTo>
                <a:lnTo>
                  <a:pt x="9085" y="2397"/>
                </a:lnTo>
                <a:lnTo>
                  <a:pt x="9088" y="2363"/>
                </a:lnTo>
                <a:lnTo>
                  <a:pt x="9090" y="2329"/>
                </a:lnTo>
                <a:lnTo>
                  <a:pt x="9091" y="2293"/>
                </a:lnTo>
                <a:lnTo>
                  <a:pt x="9091" y="1567"/>
                </a:lnTo>
                <a:lnTo>
                  <a:pt x="9091" y="1539"/>
                </a:lnTo>
                <a:lnTo>
                  <a:pt x="9089" y="1510"/>
                </a:lnTo>
                <a:lnTo>
                  <a:pt x="9086" y="1481"/>
                </a:lnTo>
                <a:lnTo>
                  <a:pt x="9081" y="1453"/>
                </a:lnTo>
                <a:lnTo>
                  <a:pt x="9076" y="1424"/>
                </a:lnTo>
                <a:lnTo>
                  <a:pt x="9070" y="1396"/>
                </a:lnTo>
                <a:lnTo>
                  <a:pt x="9062" y="1368"/>
                </a:lnTo>
                <a:lnTo>
                  <a:pt x="9053" y="1340"/>
                </a:lnTo>
                <a:lnTo>
                  <a:pt x="9043" y="1312"/>
                </a:lnTo>
                <a:lnTo>
                  <a:pt x="9032" y="1286"/>
                </a:lnTo>
                <a:lnTo>
                  <a:pt x="9020" y="1259"/>
                </a:lnTo>
                <a:lnTo>
                  <a:pt x="9006" y="1234"/>
                </a:lnTo>
                <a:lnTo>
                  <a:pt x="8991" y="1209"/>
                </a:lnTo>
                <a:lnTo>
                  <a:pt x="8976" y="1185"/>
                </a:lnTo>
                <a:lnTo>
                  <a:pt x="8959" y="1162"/>
                </a:lnTo>
                <a:lnTo>
                  <a:pt x="8940" y="1139"/>
                </a:lnTo>
                <a:lnTo>
                  <a:pt x="8920" y="1118"/>
                </a:lnTo>
                <a:lnTo>
                  <a:pt x="8899" y="1098"/>
                </a:lnTo>
                <a:lnTo>
                  <a:pt x="8877" y="1078"/>
                </a:lnTo>
                <a:lnTo>
                  <a:pt x="8854" y="1060"/>
                </a:lnTo>
                <a:lnTo>
                  <a:pt x="8829" y="1043"/>
                </a:lnTo>
                <a:lnTo>
                  <a:pt x="8803" y="1026"/>
                </a:lnTo>
                <a:lnTo>
                  <a:pt x="8775" y="1011"/>
                </a:lnTo>
                <a:lnTo>
                  <a:pt x="8747" y="997"/>
                </a:lnTo>
                <a:lnTo>
                  <a:pt x="8716" y="984"/>
                </a:lnTo>
                <a:lnTo>
                  <a:pt x="8685" y="973"/>
                </a:lnTo>
                <a:lnTo>
                  <a:pt x="8652" y="964"/>
                </a:lnTo>
                <a:lnTo>
                  <a:pt x="8619" y="956"/>
                </a:lnTo>
                <a:lnTo>
                  <a:pt x="8583" y="950"/>
                </a:lnTo>
                <a:lnTo>
                  <a:pt x="8547" y="946"/>
                </a:lnTo>
                <a:lnTo>
                  <a:pt x="8508" y="943"/>
                </a:lnTo>
                <a:lnTo>
                  <a:pt x="8469" y="942"/>
                </a:lnTo>
                <a:lnTo>
                  <a:pt x="8427" y="943"/>
                </a:lnTo>
                <a:lnTo>
                  <a:pt x="8387" y="946"/>
                </a:lnTo>
                <a:lnTo>
                  <a:pt x="8348" y="950"/>
                </a:lnTo>
                <a:lnTo>
                  <a:pt x="8311" y="956"/>
                </a:lnTo>
                <a:lnTo>
                  <a:pt x="8293" y="960"/>
                </a:lnTo>
                <a:lnTo>
                  <a:pt x="8275" y="965"/>
                </a:lnTo>
                <a:lnTo>
                  <a:pt x="8258" y="969"/>
                </a:lnTo>
                <a:lnTo>
                  <a:pt x="8241" y="974"/>
                </a:lnTo>
                <a:lnTo>
                  <a:pt x="8226" y="979"/>
                </a:lnTo>
                <a:lnTo>
                  <a:pt x="8210" y="986"/>
                </a:lnTo>
                <a:lnTo>
                  <a:pt x="8194" y="992"/>
                </a:lnTo>
                <a:lnTo>
                  <a:pt x="8179" y="1000"/>
                </a:lnTo>
                <a:lnTo>
                  <a:pt x="8150" y="1014"/>
                </a:lnTo>
                <a:lnTo>
                  <a:pt x="8123" y="1030"/>
                </a:lnTo>
                <a:lnTo>
                  <a:pt x="8096" y="1047"/>
                </a:lnTo>
                <a:lnTo>
                  <a:pt x="8071" y="1065"/>
                </a:lnTo>
                <a:lnTo>
                  <a:pt x="8048" y="1084"/>
                </a:lnTo>
                <a:lnTo>
                  <a:pt x="8025" y="1103"/>
                </a:lnTo>
                <a:lnTo>
                  <a:pt x="8004" y="1125"/>
                </a:lnTo>
                <a:lnTo>
                  <a:pt x="7985" y="1147"/>
                </a:lnTo>
                <a:lnTo>
                  <a:pt x="7967" y="1169"/>
                </a:lnTo>
                <a:lnTo>
                  <a:pt x="7949" y="1192"/>
                </a:lnTo>
                <a:lnTo>
                  <a:pt x="7933" y="1217"/>
                </a:lnTo>
                <a:lnTo>
                  <a:pt x="7919" y="1242"/>
                </a:lnTo>
                <a:lnTo>
                  <a:pt x="7906" y="1266"/>
                </a:lnTo>
                <a:lnTo>
                  <a:pt x="7894" y="1293"/>
                </a:lnTo>
                <a:lnTo>
                  <a:pt x="7883" y="1319"/>
                </a:lnTo>
                <a:lnTo>
                  <a:pt x="7875" y="1347"/>
                </a:lnTo>
                <a:lnTo>
                  <a:pt x="7868" y="1374"/>
                </a:lnTo>
                <a:lnTo>
                  <a:pt x="7860" y="1402"/>
                </a:lnTo>
                <a:lnTo>
                  <a:pt x="7855" y="1430"/>
                </a:lnTo>
                <a:lnTo>
                  <a:pt x="7850" y="1457"/>
                </a:lnTo>
                <a:lnTo>
                  <a:pt x="7845" y="1485"/>
                </a:lnTo>
                <a:lnTo>
                  <a:pt x="7843" y="1512"/>
                </a:lnTo>
                <a:lnTo>
                  <a:pt x="7841" y="1540"/>
                </a:lnTo>
                <a:lnTo>
                  <a:pt x="7841" y="1567"/>
                </a:lnTo>
                <a:lnTo>
                  <a:pt x="7841" y="2261"/>
                </a:lnTo>
                <a:lnTo>
                  <a:pt x="7841" y="2294"/>
                </a:lnTo>
                <a:lnTo>
                  <a:pt x="7843" y="2326"/>
                </a:lnTo>
                <a:lnTo>
                  <a:pt x="7845" y="2358"/>
                </a:lnTo>
                <a:lnTo>
                  <a:pt x="7850" y="2390"/>
                </a:lnTo>
                <a:lnTo>
                  <a:pt x="7855" y="2422"/>
                </a:lnTo>
                <a:lnTo>
                  <a:pt x="7861" y="2452"/>
                </a:lnTo>
                <a:lnTo>
                  <a:pt x="7869" y="2483"/>
                </a:lnTo>
                <a:lnTo>
                  <a:pt x="7876" y="2513"/>
                </a:lnTo>
                <a:lnTo>
                  <a:pt x="7886" y="2542"/>
                </a:lnTo>
                <a:lnTo>
                  <a:pt x="7897" y="2572"/>
                </a:lnTo>
                <a:lnTo>
                  <a:pt x="7909" y="2600"/>
                </a:lnTo>
                <a:lnTo>
                  <a:pt x="7922" y="2626"/>
                </a:lnTo>
                <a:lnTo>
                  <a:pt x="7936" y="2653"/>
                </a:lnTo>
                <a:lnTo>
                  <a:pt x="7952" y="2677"/>
                </a:lnTo>
                <a:lnTo>
                  <a:pt x="7969" y="2701"/>
                </a:lnTo>
                <a:lnTo>
                  <a:pt x="7987" y="2725"/>
                </a:lnTo>
                <a:lnTo>
                  <a:pt x="8006" y="2747"/>
                </a:lnTo>
                <a:lnTo>
                  <a:pt x="8027" y="2768"/>
                </a:lnTo>
                <a:lnTo>
                  <a:pt x="8050" y="2787"/>
                </a:lnTo>
                <a:lnTo>
                  <a:pt x="8074" y="2806"/>
                </a:lnTo>
                <a:lnTo>
                  <a:pt x="8098" y="2824"/>
                </a:lnTo>
                <a:lnTo>
                  <a:pt x="8125" y="2840"/>
                </a:lnTo>
                <a:lnTo>
                  <a:pt x="8152" y="2855"/>
                </a:lnTo>
                <a:lnTo>
                  <a:pt x="8182" y="2869"/>
                </a:lnTo>
                <a:lnTo>
                  <a:pt x="8197" y="2875"/>
                </a:lnTo>
                <a:lnTo>
                  <a:pt x="8213" y="2881"/>
                </a:lnTo>
                <a:lnTo>
                  <a:pt x="8229" y="2887"/>
                </a:lnTo>
                <a:lnTo>
                  <a:pt x="8245" y="2892"/>
                </a:lnTo>
                <a:lnTo>
                  <a:pt x="8279" y="2901"/>
                </a:lnTo>
                <a:lnTo>
                  <a:pt x="8313" y="2909"/>
                </a:lnTo>
                <a:lnTo>
                  <a:pt x="8351" y="2915"/>
                </a:lnTo>
                <a:lnTo>
                  <a:pt x="8389" y="2918"/>
                </a:lnTo>
                <a:lnTo>
                  <a:pt x="8428" y="2922"/>
                </a:lnTo>
                <a:lnTo>
                  <a:pt x="8469" y="2923"/>
                </a:lnTo>
                <a:lnTo>
                  <a:pt x="8503" y="2922"/>
                </a:lnTo>
                <a:lnTo>
                  <a:pt x="8536" y="2919"/>
                </a:lnTo>
                <a:lnTo>
                  <a:pt x="8569" y="2916"/>
                </a:lnTo>
                <a:lnTo>
                  <a:pt x="8601" y="2911"/>
                </a:lnTo>
                <a:lnTo>
                  <a:pt x="8631" y="2906"/>
                </a:lnTo>
                <a:lnTo>
                  <a:pt x="8662" y="2898"/>
                </a:lnTo>
                <a:lnTo>
                  <a:pt x="8691" y="2889"/>
                </a:lnTo>
                <a:lnTo>
                  <a:pt x="8720" y="2879"/>
                </a:lnTo>
                <a:close/>
                <a:moveTo>
                  <a:pt x="7500" y="1827"/>
                </a:moveTo>
                <a:lnTo>
                  <a:pt x="7509" y="1798"/>
                </a:lnTo>
                <a:lnTo>
                  <a:pt x="7518" y="1767"/>
                </a:lnTo>
                <a:lnTo>
                  <a:pt x="7525" y="1738"/>
                </a:lnTo>
                <a:lnTo>
                  <a:pt x="7531" y="1706"/>
                </a:lnTo>
                <a:lnTo>
                  <a:pt x="7536" y="1674"/>
                </a:lnTo>
                <a:lnTo>
                  <a:pt x="7539" y="1641"/>
                </a:lnTo>
                <a:lnTo>
                  <a:pt x="7541" y="1607"/>
                </a:lnTo>
                <a:lnTo>
                  <a:pt x="7542" y="1572"/>
                </a:lnTo>
                <a:lnTo>
                  <a:pt x="7541" y="1533"/>
                </a:lnTo>
                <a:lnTo>
                  <a:pt x="7539" y="1495"/>
                </a:lnTo>
                <a:lnTo>
                  <a:pt x="7535" y="1459"/>
                </a:lnTo>
                <a:lnTo>
                  <a:pt x="7531" y="1423"/>
                </a:lnTo>
                <a:lnTo>
                  <a:pt x="7523" y="1390"/>
                </a:lnTo>
                <a:lnTo>
                  <a:pt x="7516" y="1358"/>
                </a:lnTo>
                <a:lnTo>
                  <a:pt x="7506" y="1326"/>
                </a:lnTo>
                <a:lnTo>
                  <a:pt x="7496" y="1296"/>
                </a:lnTo>
                <a:lnTo>
                  <a:pt x="7484" y="1268"/>
                </a:lnTo>
                <a:lnTo>
                  <a:pt x="7470" y="1241"/>
                </a:lnTo>
                <a:lnTo>
                  <a:pt x="7455" y="1215"/>
                </a:lnTo>
                <a:lnTo>
                  <a:pt x="7441" y="1190"/>
                </a:lnTo>
                <a:lnTo>
                  <a:pt x="7424" y="1167"/>
                </a:lnTo>
                <a:lnTo>
                  <a:pt x="7406" y="1145"/>
                </a:lnTo>
                <a:lnTo>
                  <a:pt x="7387" y="1125"/>
                </a:lnTo>
                <a:lnTo>
                  <a:pt x="7366" y="1104"/>
                </a:lnTo>
                <a:lnTo>
                  <a:pt x="7345" y="1086"/>
                </a:lnTo>
                <a:lnTo>
                  <a:pt x="7323" y="1069"/>
                </a:lnTo>
                <a:lnTo>
                  <a:pt x="7300" y="1054"/>
                </a:lnTo>
                <a:lnTo>
                  <a:pt x="7275" y="1039"/>
                </a:lnTo>
                <a:lnTo>
                  <a:pt x="7250" y="1025"/>
                </a:lnTo>
                <a:lnTo>
                  <a:pt x="7223" y="1013"/>
                </a:lnTo>
                <a:lnTo>
                  <a:pt x="7196" y="1003"/>
                </a:lnTo>
                <a:lnTo>
                  <a:pt x="7167" y="992"/>
                </a:lnTo>
                <a:lnTo>
                  <a:pt x="7138" y="984"/>
                </a:lnTo>
                <a:lnTo>
                  <a:pt x="7108" y="976"/>
                </a:lnTo>
                <a:lnTo>
                  <a:pt x="7077" y="970"/>
                </a:lnTo>
                <a:lnTo>
                  <a:pt x="7045" y="965"/>
                </a:lnTo>
                <a:lnTo>
                  <a:pt x="7014" y="961"/>
                </a:lnTo>
                <a:lnTo>
                  <a:pt x="6981" y="958"/>
                </a:lnTo>
                <a:lnTo>
                  <a:pt x="6948" y="957"/>
                </a:lnTo>
                <a:lnTo>
                  <a:pt x="6914" y="956"/>
                </a:lnTo>
                <a:lnTo>
                  <a:pt x="6295" y="956"/>
                </a:lnTo>
                <a:lnTo>
                  <a:pt x="6295" y="2905"/>
                </a:lnTo>
                <a:lnTo>
                  <a:pt x="6701" y="2905"/>
                </a:lnTo>
                <a:lnTo>
                  <a:pt x="6701" y="2194"/>
                </a:lnTo>
                <a:lnTo>
                  <a:pt x="6936" y="2194"/>
                </a:lnTo>
                <a:lnTo>
                  <a:pt x="6971" y="2193"/>
                </a:lnTo>
                <a:lnTo>
                  <a:pt x="7005" y="2191"/>
                </a:lnTo>
                <a:lnTo>
                  <a:pt x="7038" y="2188"/>
                </a:lnTo>
                <a:lnTo>
                  <a:pt x="7070" y="2182"/>
                </a:lnTo>
                <a:lnTo>
                  <a:pt x="7101" y="2176"/>
                </a:lnTo>
                <a:lnTo>
                  <a:pt x="7131" y="2169"/>
                </a:lnTo>
                <a:lnTo>
                  <a:pt x="7160" y="2159"/>
                </a:lnTo>
                <a:lnTo>
                  <a:pt x="7188" y="2149"/>
                </a:lnTo>
                <a:lnTo>
                  <a:pt x="7216" y="2137"/>
                </a:lnTo>
                <a:lnTo>
                  <a:pt x="7243" y="2124"/>
                </a:lnTo>
                <a:lnTo>
                  <a:pt x="7268" y="2110"/>
                </a:lnTo>
                <a:lnTo>
                  <a:pt x="7292" y="2096"/>
                </a:lnTo>
                <a:lnTo>
                  <a:pt x="7316" y="2079"/>
                </a:lnTo>
                <a:lnTo>
                  <a:pt x="7338" y="2062"/>
                </a:lnTo>
                <a:lnTo>
                  <a:pt x="7359" y="2044"/>
                </a:lnTo>
                <a:lnTo>
                  <a:pt x="7380" y="2024"/>
                </a:lnTo>
                <a:lnTo>
                  <a:pt x="7398" y="2002"/>
                </a:lnTo>
                <a:lnTo>
                  <a:pt x="7416" y="1981"/>
                </a:lnTo>
                <a:lnTo>
                  <a:pt x="7433" y="1958"/>
                </a:lnTo>
                <a:lnTo>
                  <a:pt x="7448" y="1934"/>
                </a:lnTo>
                <a:lnTo>
                  <a:pt x="7463" y="1908"/>
                </a:lnTo>
                <a:lnTo>
                  <a:pt x="7477" y="1882"/>
                </a:lnTo>
                <a:lnTo>
                  <a:pt x="7488" y="1855"/>
                </a:lnTo>
                <a:lnTo>
                  <a:pt x="7500" y="1827"/>
                </a:lnTo>
                <a:close/>
              </a:path>
            </a:pathLst>
          </a:custGeom>
          <a:solidFill>
            <a:srgbClr val="005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690" r:id="rId3"/>
    <p:sldLayoutId id="2147483691" r:id="rId4"/>
    <p:sldLayoutId id="2147483760" r:id="rId5"/>
    <p:sldLayoutId id="2147483747" r:id="rId6"/>
    <p:sldLayoutId id="2147483748" r:id="rId7"/>
    <p:sldLayoutId id="2147483693" r:id="rId8"/>
    <p:sldLayoutId id="2147483692" r:id="rId9"/>
    <p:sldLayoutId id="2147483695" r:id="rId10"/>
    <p:sldLayoutId id="2147483694" r:id="rId11"/>
    <p:sldLayoutId id="2147483746" r:id="rId12"/>
    <p:sldLayoutId id="2147483697" r:id="rId13"/>
    <p:sldLayoutId id="2147483759" r:id="rId14"/>
    <p:sldLayoutId id="2147483698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5" orient="horz" pos="115" userDrawn="1">
          <p15:clr>
            <a:srgbClr val="F26B43"/>
          </p15:clr>
        </p15:guide>
        <p15:guide id="6" orient="horz" pos="4027" userDrawn="1">
          <p15:clr>
            <a:srgbClr val="F26B43"/>
          </p15:clr>
        </p15:guide>
        <p15:guide id="8" orient="horz" pos="433" userDrawn="1">
          <p15:clr>
            <a:srgbClr val="F26B43"/>
          </p15:clr>
        </p15:guide>
        <p15:guide id="9" orient="horz" pos="3889" userDrawn="1">
          <p15:clr>
            <a:srgbClr val="F26B43"/>
          </p15:clr>
        </p15:guide>
        <p15:guide id="11" orient="horz" pos="618" userDrawn="1">
          <p15:clr>
            <a:srgbClr val="F26B43"/>
          </p15:clr>
        </p15:guide>
        <p15:guide id="0" pos="3752" userDrawn="1">
          <p15:clr>
            <a:srgbClr val="F26B43"/>
          </p15:clr>
        </p15:guide>
        <p15:guide id="14" pos="3928" userDrawn="1">
          <p15:clr>
            <a:srgbClr val="F26B43"/>
          </p15:clr>
        </p15:guide>
        <p15:guide id="15" pos="7423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127447" y="3459417"/>
            <a:ext cx="9956121" cy="1697775"/>
          </a:xfrm>
        </p:spPr>
        <p:txBody>
          <a:bodyPr/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РОССЕТИ </a:t>
            </a:r>
          </a:p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ФСК ЕЭС МЭС ЮГА </a:t>
            </a:r>
          </a:p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(ФИЛИАЛ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ПАО «ФСК ЕЭС»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Кубанское ПМЭС)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413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1829" y="188640"/>
            <a:ext cx="9573009" cy="490257"/>
          </a:xfrm>
        </p:spPr>
        <p:txBody>
          <a:bodyPr/>
          <a:lstStyle/>
          <a:p>
            <a:r>
              <a:rPr lang="ru-RU" dirty="0" smtClean="0"/>
              <a:t>РОССЕТИ ФСК ЕЭС Кубанское ПМЭС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" y="1196752"/>
            <a:ext cx="9906000" cy="50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829" y="1196752"/>
            <a:ext cx="9906000" cy="50388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810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азвание 1"/>
          <p:cNvSpPr txBox="1">
            <a:spLocks/>
          </p:cNvSpPr>
          <p:nvPr/>
        </p:nvSpPr>
        <p:spPr>
          <a:xfrm>
            <a:off x="632521" y="5013178"/>
            <a:ext cx="8778180" cy="111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latin typeface="Arial Narrow" panose="020B0606020202030204" pitchFamily="34" charset="0"/>
            </a:endParaRPr>
          </a:p>
        </p:txBody>
      </p:sp>
      <p:sp>
        <p:nvSpPr>
          <p:cNvPr id="25" name="Title 1"/>
          <p:cNvSpPr>
            <a:spLocks/>
          </p:cNvSpPr>
          <p:nvPr/>
        </p:nvSpPr>
        <p:spPr bwMode="auto">
          <a:xfrm>
            <a:off x="200472" y="0"/>
            <a:ext cx="9906000" cy="7647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ФЕДЕРАЛЬНАЯ СЕТЕВАЯ КОМПАНИЯ ЕДИНОЙ ЭНЕРГЕТИЧЕСКОЙ СИСТЕМЫ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0472" y="666562"/>
            <a:ext cx="9711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РОССЕТИ </a:t>
            </a:r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ФСК ЕЭС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одна из крупнейших в мире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электросетевых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компаний по протяженности линий электропередачи и трансформаторной мощности.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Потребителями услуг РОССЕТИ ФСК ЕЭС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являются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распределительные сетевые компании, </a:t>
            </a:r>
            <a:r>
              <a:rPr lang="ru-RU" dirty="0" err="1" smtClean="0">
                <a:solidFill>
                  <a:srgbClr val="1F497D"/>
                </a:solidFill>
                <a:latin typeface="Arial Narrow" panose="020B0606020202030204" pitchFamily="34" charset="0"/>
              </a:rPr>
              <a:t>энергосбытовые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организации и крупные промышленные предприятия. В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зоне ответственности ФСК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находятся объекты магистральных электрических сетей напряжением 220 кВ и выше: 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148,3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тыс. км высоковольтных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линий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электропередачи</a:t>
            </a:r>
          </a:p>
          <a:p>
            <a:pPr marL="285750" indent="-285750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951 подстанция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общей установленной мощностью более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352,9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тыс. МВА.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17882" y="2645912"/>
            <a:ext cx="5182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РОССЕТИ ФСК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ЕЭС обеспечивает надежное энергоснабжение потребителей в 77 регионах России,  обслуживая площадь около 15,1 млн. кв. км.  </a:t>
            </a:r>
          </a:p>
          <a:p>
            <a:pPr algn="just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Численность персонала ФСК составляет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22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тыс. человек. </a:t>
            </a:r>
            <a:endParaRPr lang="ru-RU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состав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РОССЕТИ ФСК ЕЭС  входят: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7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филиалов МЭС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(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Магистральные электрические сети)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и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35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филиалов ПМЭС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(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Предприятия магистральных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электрических сетей).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" y="2697886"/>
            <a:ext cx="6432830" cy="3755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85679" y="5231235"/>
            <a:ext cx="5125661" cy="38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defRPr/>
            </a:pPr>
            <a:r>
              <a:rPr lang="ru-RU" b="1" dirty="0"/>
              <a:t> 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7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02439"/>
            <a:ext cx="9573009" cy="490257"/>
          </a:xfrm>
        </p:spPr>
        <p:txBody>
          <a:bodyPr/>
          <a:lstStyle/>
          <a:p>
            <a:r>
              <a:rPr lang="ru-RU" dirty="0"/>
              <a:t>Профиль </a:t>
            </a:r>
            <a:r>
              <a:rPr lang="ru-RU" dirty="0" smtClean="0"/>
              <a:t>РОССЕТИ </a:t>
            </a:r>
            <a:r>
              <a:rPr lang="ru-RU" dirty="0"/>
              <a:t>ФСК ЕЭС Кубанское ПМЭС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104" y="3085063"/>
            <a:ext cx="2232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Состав предприятия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4905" y="87192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Краснодарском крае, Республике Адыгея и Республике Крым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ФСК ЕЭС представлена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Кубанским предприятием Магистральных электрических сетей.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Стоит отметить, что Кубанское ПМЭС является единственным предприятием в зону эксплуатационной ответственности которого входят          3 (три) города героя: Севастополь, Новороссийск и Керчь. </a:t>
            </a:r>
          </a:p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Кубанское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ПМЭС создано в сентябре 2002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года и является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подразделением МЭС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Юга.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4905" y="350100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–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	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642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квалифицированных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специалиста;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–	35 подстанций 110 – 500 кВ общей трансформаторной мощностью более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15 425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МВА;</a:t>
            </a:r>
          </a:p>
          <a:p>
            <a:pPr algn="just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–	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4901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км линий электропередачи.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836712"/>
            <a:ext cx="4453083" cy="50603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8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02439"/>
            <a:ext cx="9573009" cy="490257"/>
          </a:xfrm>
        </p:spPr>
        <p:txBody>
          <a:bodyPr/>
          <a:lstStyle/>
          <a:p>
            <a:r>
              <a:rPr lang="ru-RU" dirty="0"/>
              <a:t>Профиль </a:t>
            </a:r>
            <a:r>
              <a:rPr lang="ru-RU" dirty="0" smtClean="0"/>
              <a:t>РОССЕТИ </a:t>
            </a:r>
            <a:r>
              <a:rPr lang="ru-RU" dirty="0"/>
              <a:t>ФСК ЕЭС Кубанское ПМЭС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384" y="720983"/>
            <a:ext cx="18902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Ключевые проекты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997982"/>
            <a:ext cx="11233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Несмотря на растущие из года в год нагрузки предприятию удается не только обеспечивать стабильную работу энергосистемы, но идти вперед, строить новые и реконструировать старые объекты.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2018 году в рамках соглашения между ФСК ЕЭС и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администрацией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Краснодарского края были построены ПС 220 кВ Восточная промзона и ПС 220 кВ Ново-Лабинская общей трансформаторной мощностью 560 и 330 МВА. Ввод в работу подстанций позволил восполнить существующий дефицит мощности, а также создал её резерв для экономического роста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     г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. Краснодара и </a:t>
            </a:r>
            <a:r>
              <a:rPr lang="ru-RU" dirty="0" err="1">
                <a:solidFill>
                  <a:srgbClr val="1F497D"/>
                </a:solidFill>
                <a:latin typeface="Arial Narrow" panose="020B0606020202030204" pitchFamily="34" charset="0"/>
              </a:rPr>
              <a:t>Усть-Лабинского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района края. Кроме того, благодаря ПС 220 кВ Восточная промзона обеспечена потребность в электрической мощности новых жилых микрорайонов, и индустриального технопарка, размещаемого в северо-восточной зоне г. Краснодара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.</a:t>
            </a:r>
          </a:p>
          <a:p>
            <a:pPr indent="450215" algn="just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В соответствие со Схемой и программой развития электроэнергетики Краснодарского края на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2019-2023гг.,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планируется завершение реконструкции ПС 500 кВ Тихорецк – основного центра питания Кубанской энергосистемы. Это связано и с обеспечением технологического присоединения мощностей тепличного комплекса и перерабатывающего производства ООО «Зелёная Линия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».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Для обеспечения надежности электроснабжения существующих потребителей г. Краснодара, с целью исключения ввода графиков аварийного ограничения режима потребления электрической энергии предполагается сооружение ПС 220 кВ Новая с одним АТ 220/110 кВ мощностью 125 МВА и ВЛ 220 кВ Новая – Яблоновская.</a:t>
            </a:r>
          </a:p>
          <a:p>
            <a:pPr indent="450215"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Стоит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отметить, что на всех </a:t>
            </a:r>
            <a:r>
              <a:rPr lang="ru-RU" dirty="0" err="1">
                <a:solidFill>
                  <a:srgbClr val="1F497D"/>
                </a:solidFill>
                <a:latin typeface="Arial Narrow" panose="020B0606020202030204" pitchFamily="34" charset="0"/>
              </a:rPr>
              <a:t>энергообъектах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применяется самое современное оборудование: комплектные распределительные </a:t>
            </a:r>
            <a:r>
              <a:rPr lang="ru-RU" dirty="0" err="1">
                <a:solidFill>
                  <a:srgbClr val="1F497D"/>
                </a:solidFill>
                <a:latin typeface="Arial Narrow" panose="020B0606020202030204" pitchFamily="34" charset="0"/>
              </a:rPr>
              <a:t>элегазовые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устройства, микропроцессорные устройства релейной защиты и автоматики, автоматизированные системы управления технологическими процессами, </a:t>
            </a:r>
            <a:r>
              <a:rPr lang="ru-RU" dirty="0" err="1">
                <a:solidFill>
                  <a:srgbClr val="1F497D"/>
                </a:solidFill>
                <a:latin typeface="Arial Narrow" panose="020B0606020202030204" pitchFamily="34" charset="0"/>
              </a:rPr>
              <a:t>токопроводы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с литой изоляцией, позволяющие значительно сократить потери при передаче электроэнергии.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187235"/>
            <a:ext cx="9573009" cy="490257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Кадровая политика РОССЕТИ </a:t>
            </a:r>
            <a:r>
              <a:rPr lang="ru-RU" dirty="0">
                <a:latin typeface="Arial Narrow" panose="020B0606020202030204" pitchFamily="34" charset="0"/>
              </a:rPr>
              <a:t>ФСК </a:t>
            </a:r>
            <a:r>
              <a:rPr lang="ru-RU" dirty="0" smtClean="0">
                <a:latin typeface="Arial Narrow" panose="020B0606020202030204" pitchFamily="34" charset="0"/>
              </a:rPr>
              <a:t>ЕЭС Кубанское ПМЭС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4465" y="892984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Основные цели кадровой политики Общества: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2538" y="1504755"/>
            <a:ext cx="37929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Привлечение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квалифицированного персонала для решения текущих и перспективных задач Компании.</a:t>
            </a:r>
          </a:p>
          <a:p>
            <a:pPr marL="180000" lvl="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Создание условий для закрепления и оптимального использования высококвалифицированного персонала.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60" y="1437820"/>
            <a:ext cx="2968744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" y="3778519"/>
            <a:ext cx="2969371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272324" y="4032934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постоянного роста профессиональной подготовки работников и высокого качественного уровня персонала для решения задач по повышению уровня надежности эксплуатации объектов ЕНЭС.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97707" y="1273658"/>
            <a:ext cx="3864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Создание и совершенствование системы кадрового резерва для наиболее эффективного использования кадрового потенциала Общества.</a:t>
            </a:r>
          </a:p>
          <a:p>
            <a:pPr marL="18000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Развитие корпоративной культуры и поддержание благоприятного морально-психологического климата.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66" y="3764824"/>
            <a:ext cx="2969371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50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 развитие сотрудников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241825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Приоритетной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задачей РОССЕТИ ФСК ЕЭС является обучение производственного персонала. </a:t>
            </a:r>
          </a:p>
          <a:p>
            <a:pPr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Особое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внимание в программах обучения производственного персонала, реализуемых в учебных центрах Компании, уделяется отработке практических навыков. 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432297"/>
            <a:ext cx="4717347" cy="313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9285" y="768022"/>
            <a:ext cx="11593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Персонал компании обучается в Центрах подготовки персонала ПАО «ФСК ЕЭС» в г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. Сочи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и г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. Железноводск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 также в ведущих учебных центрах региона, повышает квалификацию на заводах – изготовителях Российского энергетического оборудования. В период неблагоприятной эпидемиологической обстановки организовано дистанционное обучение.</a:t>
            </a:r>
          </a:p>
          <a:p>
            <a:pPr indent="450215" algn="just"/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Молодые специалисты компании принимают участие в Мероприятиях Российского масштаба (форумы, круглые столы, бизнес игры), направленные на развитие электроэнергетики страны.</a:t>
            </a:r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56DF4C1B-5B02-4BC7-94D5-311757186AB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7297" y="-1356801"/>
            <a:ext cx="5957286" cy="1044116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368" y="188640"/>
            <a:ext cx="9573009" cy="490257"/>
          </a:xfrm>
        </p:spPr>
        <p:txBody>
          <a:bodyPr/>
          <a:lstStyle/>
          <a:p>
            <a:r>
              <a:rPr lang="ru-RU" dirty="0" smtClean="0"/>
              <a:t>Социальная </a:t>
            </a:r>
            <a:r>
              <a:rPr lang="ru-RU" dirty="0"/>
              <a:t>политика </a:t>
            </a:r>
            <a:r>
              <a:rPr lang="ru-RU" dirty="0" smtClean="0"/>
              <a:t>РОССЕТИ </a:t>
            </a:r>
            <a:r>
              <a:rPr lang="ru-RU" dirty="0"/>
              <a:t>ФСК ЕЭС </a:t>
            </a:r>
            <a:r>
              <a:rPr lang="ru-RU" dirty="0" smtClean="0"/>
              <a:t>Кубанское ПМЭС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885136"/>
            <a:ext cx="10441160" cy="59708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indent="452438" algn="just">
              <a:spcAft>
                <a:spcPts val="1200"/>
              </a:spcAft>
              <a:buClr>
                <a:srgbClr val="4F81BD"/>
              </a:buClr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Во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всех достижениях магистрального комплекса Краснодарского края основную роль, конечно, играют сотрудники Кубанского предприятия. Благодаря настоящим профессионалам решаются сложные задачи. И поэтому, социальная поддержка энергетиков является неотъемлемой частью кадровой политики южного филиала. Создаются благоприятные условия для профессионального развития сотрудников, их защищенности и улучшения условий труда</a:t>
            </a:r>
          </a:p>
          <a:p>
            <a:pPr marL="342900" indent="-342900" algn="just"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342900" indent="-342900" algn="just"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lvl="0" indent="452438" algn="just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dirty="0" smtClean="0">
                <a:latin typeface="Arial Narrow" panose="020B0606020202030204" pitchFamily="34" charset="0"/>
              </a:rPr>
              <a:t>выплата </a:t>
            </a:r>
            <a:r>
              <a:rPr lang="ru-RU" dirty="0">
                <a:latin typeface="Arial Narrow" panose="020B0606020202030204" pitchFamily="34" charset="0"/>
              </a:rPr>
              <a:t>материальной помощи по различным аспектам социальной направленности (вступление в брак, рождение ребенка, ежегодный отпуск и т.д.);</a:t>
            </a: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доплаты </a:t>
            </a:r>
            <a:r>
              <a:rPr lang="ru-RU" dirty="0">
                <a:latin typeface="Arial Narrow" panose="020B0606020202030204" pitchFamily="34" charset="0"/>
              </a:rPr>
              <a:t>за высокую квалификацию (персонал РЗА до 20 %);</a:t>
            </a: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надбавка </a:t>
            </a:r>
            <a:r>
              <a:rPr lang="ru-RU" dirty="0">
                <a:latin typeface="Arial Narrow" panose="020B0606020202030204" pitchFamily="34" charset="0"/>
              </a:rPr>
              <a:t>молодым специалистам (до 30 лет включительно до 10%);</a:t>
            </a: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доплата </a:t>
            </a:r>
            <a:r>
              <a:rPr lang="ru-RU" dirty="0">
                <a:latin typeface="Arial Narrow" panose="020B0606020202030204" pitchFamily="34" charset="0"/>
              </a:rPr>
              <a:t>за выслугу лет в электроэнергетике (от 3 до 5 лет – 10 %, от 5 до 10 лет - 20%, от 10 до 15 лет – 25%, свыше 15 лет - </a:t>
            </a:r>
            <a:r>
              <a:rPr lang="ru-RU" dirty="0" smtClean="0">
                <a:latin typeface="Arial Narrow" panose="020B0606020202030204" pitchFamily="34" charset="0"/>
              </a:rPr>
              <a:t>30%);</a:t>
            </a:r>
            <a:endParaRPr lang="ru-RU" dirty="0">
              <a:latin typeface="Arial Narrow" panose="020B0606020202030204" pitchFamily="34" charset="0"/>
            </a:endParaRP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добровольное </a:t>
            </a:r>
            <a:r>
              <a:rPr lang="ru-RU" dirty="0">
                <a:latin typeface="Arial Narrow" panose="020B0606020202030204" pitchFamily="34" charset="0"/>
              </a:rPr>
              <a:t>медицинское страхование;</a:t>
            </a: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страхование </a:t>
            </a:r>
            <a:r>
              <a:rPr lang="ru-RU" dirty="0">
                <a:latin typeface="Arial Narrow" panose="020B0606020202030204" pitchFamily="34" charset="0"/>
              </a:rPr>
              <a:t>работников от несчастных случаев и болезней на производстве;</a:t>
            </a:r>
          </a:p>
          <a:p>
            <a:pPr marL="452438" lvl="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 негосударственное </a:t>
            </a:r>
            <a:r>
              <a:rPr lang="ru-RU" dirty="0">
                <a:latin typeface="Arial Narrow" panose="020B0606020202030204" pitchFamily="34" charset="0"/>
              </a:rPr>
              <a:t>пенсионное обеспечение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marL="285750" lvl="0" indent="-285750" algn="just">
              <a:buFontTx/>
              <a:buChar char="-"/>
            </a:pPr>
            <a:endParaRPr lang="ru-RU" dirty="0">
              <a:latin typeface="Arial Narrow" panose="020B0606020202030204" pitchFamily="34" charset="0"/>
            </a:endParaRPr>
          </a:p>
          <a:p>
            <a:pPr indent="452438" algn="just"/>
            <a:r>
              <a:rPr lang="ru-RU" dirty="0">
                <a:latin typeface="Arial Narrow" panose="020B0606020202030204" pitchFamily="34" charset="0"/>
              </a:rPr>
              <a:t>В компании  реализуется жилищная программа:</a:t>
            </a:r>
          </a:p>
          <a:p>
            <a:pPr lvl="0" indent="452438" algn="just"/>
            <a:r>
              <a:rPr lang="ru-RU" dirty="0" smtClean="0">
                <a:latin typeface="Arial Narrow" panose="020B0606020202030204" pitchFamily="34" charset="0"/>
              </a:rPr>
              <a:t>- компенсация </a:t>
            </a:r>
            <a:r>
              <a:rPr lang="ru-RU" dirty="0">
                <a:latin typeface="Arial Narrow" panose="020B0606020202030204" pitchFamily="34" charset="0"/>
              </a:rPr>
              <a:t>аренды жилья (ПС Тамань и ПС Кафа</a:t>
            </a:r>
            <a:r>
              <a:rPr lang="ru-RU" dirty="0" smtClean="0">
                <a:latin typeface="Arial Narrow" panose="020B0606020202030204" pitchFamily="34" charset="0"/>
              </a:rPr>
              <a:t>), молодым специалистам;</a:t>
            </a:r>
            <a:endParaRPr lang="ru-RU" dirty="0">
              <a:latin typeface="Arial Narrow" panose="020B0606020202030204" pitchFamily="34" charset="0"/>
            </a:endParaRPr>
          </a:p>
          <a:p>
            <a:pPr marL="452438" lvl="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 фонд </a:t>
            </a:r>
            <a:r>
              <a:rPr lang="ru-RU" dirty="0">
                <a:latin typeface="Arial Narrow" panose="020B0606020202030204" pitchFamily="34" charset="0"/>
              </a:rPr>
              <a:t>служебного жилья </a:t>
            </a:r>
            <a:r>
              <a:rPr lang="ru-RU" dirty="0" smtClean="0">
                <a:latin typeface="Arial Narrow" panose="020B0606020202030204" pitchFamily="34" charset="0"/>
              </a:rPr>
              <a:t>(в </a:t>
            </a:r>
            <a:r>
              <a:rPr lang="ru-RU" dirty="0">
                <a:latin typeface="Arial Narrow" panose="020B0606020202030204" pitchFamily="34" charset="0"/>
              </a:rPr>
              <a:t>г</a:t>
            </a:r>
            <a:r>
              <a:rPr lang="ru-RU" dirty="0" smtClean="0">
                <a:latin typeface="Arial Narrow" panose="020B0606020202030204" pitchFamily="34" charset="0"/>
              </a:rPr>
              <a:t>. Абинске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Сочинском регионе ,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с</a:t>
            </a:r>
            <a:r>
              <a:rPr lang="ru-RU" dirty="0" smtClean="0">
                <a:latin typeface="Arial Narrow" panose="020B0606020202030204" pitchFamily="34" charset="0"/>
              </a:rPr>
              <a:t>. Шепси</a:t>
            </a:r>
            <a:r>
              <a:rPr lang="ru-RU" dirty="0" smtClean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9456" y="2564904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b="1" dirty="0" smtClean="0">
                <a:solidFill>
                  <a:schemeClr val="accent1"/>
                </a:solidFill>
              </a:rPr>
              <a:t>В Компании предусмотрены следующие элементы социального пакета: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</a:t>
            </a:r>
            <a:r>
              <a:rPr lang="ru-RU" dirty="0" smtClean="0"/>
              <a:t>РОССЕТИ </a:t>
            </a:r>
            <a:r>
              <a:rPr lang="ru-RU" dirty="0"/>
              <a:t>ФСК ЕЭС </a:t>
            </a:r>
            <a:r>
              <a:rPr lang="ru-RU" dirty="0" smtClean="0"/>
              <a:t>Кубанское ПМЭС </a:t>
            </a:r>
            <a:br>
              <a:rPr lang="ru-RU" dirty="0" smtClean="0"/>
            </a:br>
            <a:r>
              <a:rPr lang="ru-RU" dirty="0" smtClean="0"/>
              <a:t>с профильными </a:t>
            </a:r>
            <a:r>
              <a:rPr lang="ru-RU" dirty="0"/>
              <a:t>в</a:t>
            </a:r>
            <a:r>
              <a:rPr lang="ru-RU" dirty="0" smtClean="0"/>
              <a:t>узами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91191" y="759504"/>
            <a:ext cx="500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Основные направления взаимодействия: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29493"/>
            <a:ext cx="2847284" cy="18981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653136"/>
            <a:ext cx="2858834" cy="1906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9852" y="1128836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проходят практику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энергообъектах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студенты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хорошей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успеваемостью проходят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оплачиваемую практику с трудоустройством на время практики;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экскурсии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прием на работу выпускников ВУЗов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техникумов.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предприятия молодые специалисты в возрасте до 30 лет.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12" y="1120435"/>
            <a:ext cx="4032448" cy="5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Корпоративные традиции и культура</a:t>
            </a:r>
            <a:endParaRPr lang="ru-RU" dirty="0"/>
          </a:p>
        </p:txBody>
      </p:sp>
      <p:pic>
        <p:nvPicPr>
          <p:cNvPr id="3" name="Picture 7" descr="День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683" y="908720"/>
            <a:ext cx="4232794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91944" y="11247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>
              <a:spcAft>
                <a:spcPts val="1200"/>
              </a:spcAft>
              <a:buClr>
                <a:srgbClr val="4F81BD"/>
              </a:buClr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РОССЕТИ ФСК ЕЭС стремится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сохранить профессиональную преемственность, укрепить лучшие трудовые традиции, развивать и поддерживать интерес к энергетике.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      В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рамках программы для сотрудников и членов их семей проводятся конкурсы и соревнования, организуются экскурсии на </a:t>
            </a:r>
            <a:r>
              <a:rPr lang="ru-RU" dirty="0" err="1">
                <a:solidFill>
                  <a:srgbClr val="1F497D"/>
                </a:solidFill>
                <a:latin typeface="Arial Narrow" panose="020B0606020202030204" pitchFamily="34" charset="0"/>
              </a:rPr>
              <a:t>энергообъекты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 для детей работников.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40684" y="2852936"/>
            <a:ext cx="9421688" cy="1286564"/>
          </a:xfrm>
          <a:prstGeom prst="bentConnector3">
            <a:avLst>
              <a:gd name="adj1" fmla="val 51618"/>
            </a:avLst>
          </a:prstGeom>
          <a:ln w="12700">
            <a:solidFill>
              <a:srgbClr val="4F81BD"/>
            </a:solidFill>
            <a:prstDash val="solid"/>
          </a:ln>
          <a:effectLst>
            <a:glow rad="63500">
              <a:srgbClr val="8EB4E3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84772" y="4706561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</a:rPr>
              <a:t>Залог успешной работы в Компании -  здоровый образ жизни. Поэтому руководство уделяет большое внимание развитию спорта и физкультурных традиций, которые способствуют сплочению коллектива и укреплению командного духа.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996952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39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8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F3C07D"/>
      </a:accent6>
      <a:hlink>
        <a:srgbClr val="007FD6"/>
      </a:hlink>
      <a:folHlink>
        <a:srgbClr val="706F6F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13685</TotalTime>
  <Words>924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Wingdings</vt:lpstr>
      <vt:lpstr>FSK</vt:lpstr>
      <vt:lpstr>Презентация PowerPoint</vt:lpstr>
      <vt:lpstr>Презентация PowerPoint</vt:lpstr>
      <vt:lpstr>Профиль РОССЕТИ ФСК ЕЭС Кубанское ПМЭС</vt:lpstr>
      <vt:lpstr>Профиль РОССЕТИ ФСК ЕЭС Кубанское ПМЭС</vt:lpstr>
      <vt:lpstr>Кадровая политика РОССЕТИ ФСК ЕЭС Кубанское ПМЭС</vt:lpstr>
      <vt:lpstr>Обучение и развитие сотрудников</vt:lpstr>
      <vt:lpstr>Социальная политика РОССЕТИ ФСК ЕЭС Кубанское ПМЭС</vt:lpstr>
      <vt:lpstr>Взаимодействие РОССЕТИ ФСК ЕЭС Кубанское ПМЭС  с профильными вузами</vt:lpstr>
      <vt:lpstr>Корпоративные традиции и культура</vt:lpstr>
      <vt:lpstr>РОССЕТИ ФСК ЕЭС Кубанское ПМЭС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Гимаев Руслан Рафиcович</dc:creator>
  <cp:lastModifiedBy>Набиева Татьяна Алексеевна</cp:lastModifiedBy>
  <cp:revision>1228</cp:revision>
  <cp:lastPrinted>2020-11-03T13:12:42Z</cp:lastPrinted>
  <dcterms:created xsi:type="dcterms:W3CDTF">2016-10-03T13:06:02Z</dcterms:created>
  <dcterms:modified xsi:type="dcterms:W3CDTF">2022-09-07T07:50:13Z</dcterms:modified>
</cp:coreProperties>
</file>